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6" r:id="rId4"/>
  </p:sldMasterIdLst>
  <p:notesMasterIdLst>
    <p:notesMasterId r:id="rId25"/>
  </p:notesMasterIdLst>
  <p:sldIdLst>
    <p:sldId id="256" r:id="rId5"/>
    <p:sldId id="541" r:id="rId6"/>
    <p:sldId id="543" r:id="rId7"/>
    <p:sldId id="579" r:id="rId8"/>
    <p:sldId id="581" r:id="rId9"/>
    <p:sldId id="580" r:id="rId10"/>
    <p:sldId id="585" r:id="rId11"/>
    <p:sldId id="584" r:id="rId12"/>
    <p:sldId id="582" r:id="rId13"/>
    <p:sldId id="586" r:id="rId14"/>
    <p:sldId id="587" r:id="rId15"/>
    <p:sldId id="588" r:id="rId16"/>
    <p:sldId id="589" r:id="rId17"/>
    <p:sldId id="590" r:id="rId18"/>
    <p:sldId id="591" r:id="rId19"/>
    <p:sldId id="593" r:id="rId20"/>
    <p:sldId id="595" r:id="rId21"/>
    <p:sldId id="597" r:id="rId22"/>
    <p:sldId id="596" r:id="rId23"/>
    <p:sldId id="562"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TLivingston" initials="J"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0066"/>
    <a:srgbClr val="003399"/>
    <a:srgbClr val="003366"/>
    <a:srgbClr val="F0D0C6"/>
    <a:srgbClr val="E5A287"/>
    <a:srgbClr val="C5572B"/>
    <a:srgbClr val="000000"/>
    <a:srgbClr val="E84534"/>
    <a:srgbClr val="D72B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F7DDC0-152F-02D4-7982-6D7FDD109CB5}" v="2" dt="2024-04-30T17:27:57.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9" autoAdjust="0"/>
    <p:restoredTop sz="96206" autoAdjust="0"/>
  </p:normalViewPr>
  <p:slideViewPr>
    <p:cSldViewPr snapToGrid="0">
      <p:cViewPr varScale="1">
        <p:scale>
          <a:sx n="90" d="100"/>
          <a:sy n="90" d="100"/>
        </p:scale>
        <p:origin x="720" y="90"/>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6" d="100"/>
          <a:sy n="86" d="100"/>
        </p:scale>
        <p:origin x="30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mb, Nicholas A CWO-3 USCG GULF STRIKE TEAM (USA)" userId="S::nicholas.a.lamb@uscg.mil::acc39b04-9c1b-4133-83aa-d1adc74aa3a4" providerId="AD" clId="Web-{9BA17DF4-F8D5-4685-FFA5-60FCC1E51F26}"/>
    <pc:docChg chg="addSld delSld modSld">
      <pc:chgData name="Lamb, Nicholas A CWO-3 USCG GULF STRIKE TEAM (USA)" userId="S::nicholas.a.lamb@uscg.mil::acc39b04-9c1b-4133-83aa-d1adc74aa3a4" providerId="AD" clId="Web-{9BA17DF4-F8D5-4685-FFA5-60FCC1E51F26}" dt="2024-04-24T18:05:06.848" v="105" actId="20577"/>
      <pc:docMkLst>
        <pc:docMk/>
      </pc:docMkLst>
      <pc:sldChg chg="del">
        <pc:chgData name="Lamb, Nicholas A CWO-3 USCG GULF STRIKE TEAM (USA)" userId="S::nicholas.a.lamb@uscg.mil::acc39b04-9c1b-4133-83aa-d1adc74aa3a4" providerId="AD" clId="Web-{9BA17DF4-F8D5-4685-FFA5-60FCC1E51F26}" dt="2024-04-24T17:40:02.352" v="0"/>
        <pc:sldMkLst>
          <pc:docMk/>
          <pc:sldMk cId="3819335829" sldId="559"/>
        </pc:sldMkLst>
      </pc:sldChg>
      <pc:sldChg chg="del">
        <pc:chgData name="Lamb, Nicholas A CWO-3 USCG GULF STRIKE TEAM (USA)" userId="S::nicholas.a.lamb@uscg.mil::acc39b04-9c1b-4133-83aa-d1adc74aa3a4" providerId="AD" clId="Web-{9BA17DF4-F8D5-4685-FFA5-60FCC1E51F26}" dt="2024-04-24T17:40:06.633" v="1"/>
        <pc:sldMkLst>
          <pc:docMk/>
          <pc:sldMk cId="331014331" sldId="594"/>
        </pc:sldMkLst>
      </pc:sldChg>
      <pc:sldChg chg="modSp">
        <pc:chgData name="Lamb, Nicholas A CWO-3 USCG GULF STRIKE TEAM (USA)" userId="S::nicholas.a.lamb@uscg.mil::acc39b04-9c1b-4133-83aa-d1adc74aa3a4" providerId="AD" clId="Web-{9BA17DF4-F8D5-4685-FFA5-60FCC1E51F26}" dt="2024-04-24T17:51:22.564" v="99" actId="20577"/>
        <pc:sldMkLst>
          <pc:docMk/>
          <pc:sldMk cId="26143678" sldId="596"/>
        </pc:sldMkLst>
        <pc:spChg chg="mod">
          <ac:chgData name="Lamb, Nicholas A CWO-3 USCG GULF STRIKE TEAM (USA)" userId="S::nicholas.a.lamb@uscg.mil::acc39b04-9c1b-4133-83aa-d1adc74aa3a4" providerId="AD" clId="Web-{9BA17DF4-F8D5-4685-FFA5-60FCC1E51F26}" dt="2024-04-24T17:43:02.566" v="15" actId="20577"/>
          <ac:spMkLst>
            <pc:docMk/>
            <pc:sldMk cId="26143678" sldId="596"/>
            <ac:spMk id="2" creationId="{00000000-0000-0000-0000-000000000000}"/>
          </ac:spMkLst>
        </pc:spChg>
        <pc:spChg chg="mod">
          <ac:chgData name="Lamb, Nicholas A CWO-3 USCG GULF STRIKE TEAM (USA)" userId="S::nicholas.a.lamb@uscg.mil::acc39b04-9c1b-4133-83aa-d1adc74aa3a4" providerId="AD" clId="Web-{9BA17DF4-F8D5-4685-FFA5-60FCC1E51F26}" dt="2024-04-24T17:49:50.637" v="30" actId="20577"/>
          <ac:spMkLst>
            <pc:docMk/>
            <pc:sldMk cId="26143678" sldId="596"/>
            <ac:spMk id="4" creationId="{00000000-0000-0000-0000-000000000000}"/>
          </ac:spMkLst>
        </pc:spChg>
        <pc:spChg chg="mod">
          <ac:chgData name="Lamb, Nicholas A CWO-3 USCG GULF STRIKE TEAM (USA)" userId="S::nicholas.a.lamb@uscg.mil::acc39b04-9c1b-4133-83aa-d1adc74aa3a4" providerId="AD" clId="Web-{9BA17DF4-F8D5-4685-FFA5-60FCC1E51F26}" dt="2024-04-24T17:51:22.564" v="99" actId="20577"/>
          <ac:spMkLst>
            <pc:docMk/>
            <pc:sldMk cId="26143678" sldId="596"/>
            <ac:spMk id="9" creationId="{00000000-0000-0000-0000-000000000000}"/>
          </ac:spMkLst>
        </pc:spChg>
      </pc:sldChg>
      <pc:sldChg chg="modSp">
        <pc:chgData name="Lamb, Nicholas A CWO-3 USCG GULF STRIKE TEAM (USA)" userId="S::nicholas.a.lamb@uscg.mil::acc39b04-9c1b-4133-83aa-d1adc74aa3a4" providerId="AD" clId="Web-{9BA17DF4-F8D5-4685-FFA5-60FCC1E51F26}" dt="2024-04-24T18:05:06.848" v="105" actId="20577"/>
        <pc:sldMkLst>
          <pc:docMk/>
          <pc:sldMk cId="3662175262" sldId="597"/>
        </pc:sldMkLst>
        <pc:spChg chg="mod">
          <ac:chgData name="Lamb, Nicholas A CWO-3 USCG GULF STRIKE TEAM (USA)" userId="S::nicholas.a.lamb@uscg.mil::acc39b04-9c1b-4133-83aa-d1adc74aa3a4" providerId="AD" clId="Web-{9BA17DF4-F8D5-4685-FFA5-60FCC1E51F26}" dt="2024-04-24T18:05:06.848" v="105" actId="20577"/>
          <ac:spMkLst>
            <pc:docMk/>
            <pc:sldMk cId="3662175262" sldId="597"/>
            <ac:spMk id="2" creationId="{00000000-0000-0000-0000-000000000000}"/>
          </ac:spMkLst>
        </pc:spChg>
      </pc:sldChg>
      <pc:sldChg chg="new del">
        <pc:chgData name="Lamb, Nicholas A CWO-3 USCG GULF STRIKE TEAM (USA)" userId="S::nicholas.a.lamb@uscg.mil::acc39b04-9c1b-4133-83aa-d1adc74aa3a4" providerId="AD" clId="Web-{9BA17DF4-F8D5-4685-FFA5-60FCC1E51F26}" dt="2024-04-24T17:46:39.172" v="18"/>
        <pc:sldMkLst>
          <pc:docMk/>
          <pc:sldMk cId="2872234788" sldId="598"/>
        </pc:sldMkLst>
      </pc:sldChg>
      <pc:sldChg chg="add del">
        <pc:chgData name="Lamb, Nicholas A CWO-3 USCG GULF STRIKE TEAM (USA)" userId="S::nicholas.a.lamb@uscg.mil::acc39b04-9c1b-4133-83aa-d1adc74aa3a4" providerId="AD" clId="Web-{9BA17DF4-F8D5-4685-FFA5-60FCC1E51F26}" dt="2024-04-24T17:51:24.846" v="100"/>
        <pc:sldMkLst>
          <pc:docMk/>
          <pc:sldMk cId="313228041" sldId="599"/>
        </pc:sldMkLst>
      </pc:sldChg>
    </pc:docChg>
  </pc:docChgLst>
  <pc:docChgLst>
    <pc:chgData name="Woods, Erin F LT USCG GULF STRIKE TEAM (USA)" userId="S::erin.f.woods@uscg.mil::f5ce3ec8-775c-47b8-acc1-ea49c06b5132" providerId="AD" clId="Web-{54F7DDC0-152F-02D4-7982-6D7FDD109CB5}"/>
    <pc:docChg chg="modSld">
      <pc:chgData name="Woods, Erin F LT USCG GULF STRIKE TEAM (USA)" userId="S::erin.f.woods@uscg.mil::f5ce3ec8-775c-47b8-acc1-ea49c06b5132" providerId="AD" clId="Web-{54F7DDC0-152F-02D4-7982-6D7FDD109CB5}" dt="2024-04-30T17:27:54.356" v="0" actId="20577"/>
      <pc:docMkLst>
        <pc:docMk/>
      </pc:docMkLst>
      <pc:sldChg chg="modSp">
        <pc:chgData name="Woods, Erin F LT USCG GULF STRIKE TEAM (USA)" userId="S::erin.f.woods@uscg.mil::f5ce3ec8-775c-47b8-acc1-ea49c06b5132" providerId="AD" clId="Web-{54F7DDC0-152F-02D4-7982-6D7FDD109CB5}" dt="2024-04-30T17:27:54.356" v="0" actId="20577"/>
        <pc:sldMkLst>
          <pc:docMk/>
          <pc:sldMk cId="26143678" sldId="596"/>
        </pc:sldMkLst>
        <pc:spChg chg="mod">
          <ac:chgData name="Woods, Erin F LT USCG GULF STRIKE TEAM (USA)" userId="S::erin.f.woods@uscg.mil::f5ce3ec8-775c-47b8-acc1-ea49c06b5132" providerId="AD" clId="Web-{54F7DDC0-152F-02D4-7982-6D7FDD109CB5}" dt="2024-04-30T17:27:54.356" v="0" actId="20577"/>
          <ac:spMkLst>
            <pc:docMk/>
            <pc:sldMk cId="26143678" sldId="596"/>
            <ac:spMk id="4" creationId="{00000000-0000-0000-0000-000000000000}"/>
          </ac:spMkLst>
        </pc:spChg>
      </pc:sldChg>
    </pc:docChg>
  </pc:docChgLst>
  <pc:docChgLst>
    <pc:chgData name="Woods, Erin F LT USCG GULF STRIKE TEAM (USA)" userId="S::erin.f.woods@uscg.mil::f5ce3ec8-775c-47b8-acc1-ea49c06b5132" providerId="AD" clId="Web-{503B95F8-3AC1-D5BE-E443-5B9FFCDA0B1A}"/>
    <pc:docChg chg="delSld">
      <pc:chgData name="Woods, Erin F LT USCG GULF STRIKE TEAM (USA)" userId="S::erin.f.woods@uscg.mil::f5ce3ec8-775c-47b8-acc1-ea49c06b5132" providerId="AD" clId="Web-{503B95F8-3AC1-D5BE-E443-5B9FFCDA0B1A}" dt="2023-10-05T17:47:49.611" v="0"/>
      <pc:docMkLst>
        <pc:docMk/>
      </pc:docMkLst>
      <pc:sldChg chg="del">
        <pc:chgData name="Woods, Erin F LT USCG GULF STRIKE TEAM (USA)" userId="S::erin.f.woods@uscg.mil::f5ce3ec8-775c-47b8-acc1-ea49c06b5132" providerId="AD" clId="Web-{503B95F8-3AC1-D5BE-E443-5B9FFCDA0B1A}" dt="2023-10-05T17:47:49.611" v="0"/>
        <pc:sldMkLst>
          <pc:docMk/>
          <pc:sldMk cId="3564728392" sldId="558"/>
        </pc:sldMkLst>
      </pc:sldChg>
    </pc:docChg>
  </pc:docChgLst>
  <pc:docChgLst>
    <pc:chgData name="Sonnega, Sydney C LT USCG (USA)" userId="S::sydney.c.sonnega@uscg.mil::f104d12f-796b-47a2-a7c2-381d3c997d2f" providerId="AD" clId="Web-{D4F18208-5CD0-AAB7-7E34-B92FE3E14389}"/>
    <pc:docChg chg="addSld modSld">
      <pc:chgData name="Sonnega, Sydney C LT USCG (USA)" userId="S::sydney.c.sonnega@uscg.mil::f104d12f-796b-47a2-a7c2-381d3c997d2f" providerId="AD" clId="Web-{D4F18208-5CD0-AAB7-7E34-B92FE3E14389}" dt="2024-04-13T18:35:39.110" v="9" actId="20577"/>
      <pc:docMkLst>
        <pc:docMk/>
      </pc:docMkLst>
      <pc:sldChg chg="addSp modSp mod modClrScheme modShow chgLayout">
        <pc:chgData name="Sonnega, Sydney C LT USCG (USA)" userId="S::sydney.c.sonnega@uscg.mil::f104d12f-796b-47a2-a7c2-381d3c997d2f" providerId="AD" clId="Web-{D4F18208-5CD0-AAB7-7E34-B92FE3E14389}" dt="2024-04-13T18:33:08.196" v="3"/>
        <pc:sldMkLst>
          <pc:docMk/>
          <pc:sldMk cId="3819335829" sldId="559"/>
        </pc:sldMkLst>
        <pc:spChg chg="add mod ord">
          <ac:chgData name="Sonnega, Sydney C LT USCG (USA)" userId="S::sydney.c.sonnega@uscg.mil::f104d12f-796b-47a2-a7c2-381d3c997d2f" providerId="AD" clId="Web-{D4F18208-5CD0-AAB7-7E34-B92FE3E14389}" dt="2024-04-13T18:33:00.289" v="2"/>
          <ac:spMkLst>
            <pc:docMk/>
            <pc:sldMk cId="3819335829" sldId="559"/>
            <ac:spMk id="2" creationId="{DA706EB8-222A-A2B7-9496-301A97D90CCD}"/>
          </ac:spMkLst>
        </pc:spChg>
        <pc:spChg chg="add mod ord">
          <ac:chgData name="Sonnega, Sydney C LT USCG (USA)" userId="S::sydney.c.sonnega@uscg.mil::f104d12f-796b-47a2-a7c2-381d3c997d2f" providerId="AD" clId="Web-{D4F18208-5CD0-AAB7-7E34-B92FE3E14389}" dt="2024-04-13T18:33:00.289" v="2"/>
          <ac:spMkLst>
            <pc:docMk/>
            <pc:sldMk cId="3819335829" sldId="559"/>
            <ac:spMk id="4" creationId="{950D84FC-146B-7DBC-D45D-041B130AC4B3}"/>
          </ac:spMkLst>
        </pc:spChg>
        <pc:spChg chg="add mod ord">
          <ac:chgData name="Sonnega, Sydney C LT USCG (USA)" userId="S::sydney.c.sonnega@uscg.mil::f104d12f-796b-47a2-a7c2-381d3c997d2f" providerId="AD" clId="Web-{D4F18208-5CD0-AAB7-7E34-B92FE3E14389}" dt="2024-04-13T18:33:00.289" v="2"/>
          <ac:spMkLst>
            <pc:docMk/>
            <pc:sldMk cId="3819335829" sldId="559"/>
            <ac:spMk id="5" creationId="{944C40D1-1CD7-1B1F-D372-644AE37D4A7F}"/>
          </ac:spMkLst>
        </pc:spChg>
        <pc:spChg chg="add mod ord">
          <ac:chgData name="Sonnega, Sydney C LT USCG (USA)" userId="S::sydney.c.sonnega@uscg.mil::f104d12f-796b-47a2-a7c2-381d3c997d2f" providerId="AD" clId="Web-{D4F18208-5CD0-AAB7-7E34-B92FE3E14389}" dt="2024-04-13T18:33:00.289" v="2"/>
          <ac:spMkLst>
            <pc:docMk/>
            <pc:sldMk cId="3819335829" sldId="559"/>
            <ac:spMk id="6" creationId="{39A2C6DA-E7C8-4BE6-15A3-FA4937D2F6DD}"/>
          </ac:spMkLst>
        </pc:spChg>
        <pc:spChg chg="mod ord">
          <ac:chgData name="Sonnega, Sydney C LT USCG (USA)" userId="S::sydney.c.sonnega@uscg.mil::f104d12f-796b-47a2-a7c2-381d3c997d2f" providerId="AD" clId="Web-{D4F18208-5CD0-AAB7-7E34-B92FE3E14389}" dt="2024-04-13T18:33:00.289" v="2"/>
          <ac:spMkLst>
            <pc:docMk/>
            <pc:sldMk cId="3819335829" sldId="559"/>
            <ac:spMk id="40962" creationId="{00000000-0000-0000-0000-000000000000}"/>
          </ac:spMkLst>
        </pc:spChg>
      </pc:sldChg>
      <pc:sldChg chg="modSp">
        <pc:chgData name="Sonnega, Sydney C LT USCG (USA)" userId="S::sydney.c.sonnega@uscg.mil::f104d12f-796b-47a2-a7c2-381d3c997d2f" providerId="AD" clId="Web-{D4F18208-5CD0-AAB7-7E34-B92FE3E14389}" dt="2024-04-13T18:35:39.110" v="9" actId="20577"/>
        <pc:sldMkLst>
          <pc:docMk/>
          <pc:sldMk cId="4107684" sldId="562"/>
        </pc:sldMkLst>
        <pc:spChg chg="mod">
          <ac:chgData name="Sonnega, Sydney C LT USCG (USA)" userId="S::sydney.c.sonnega@uscg.mil::f104d12f-796b-47a2-a7c2-381d3c997d2f" providerId="AD" clId="Web-{D4F18208-5CD0-AAB7-7E34-B92FE3E14389}" dt="2024-04-13T18:35:39.110" v="9" actId="20577"/>
          <ac:spMkLst>
            <pc:docMk/>
            <pc:sldMk cId="4107684" sldId="562"/>
            <ac:spMk id="45062" creationId="{00000000-0000-0000-0000-000000000000}"/>
          </ac:spMkLst>
        </pc:spChg>
      </pc:sldChg>
      <pc:sldChg chg="modSp">
        <pc:chgData name="Sonnega, Sydney C LT USCG (USA)" userId="S::sydney.c.sonnega@uscg.mil::f104d12f-796b-47a2-a7c2-381d3c997d2f" providerId="AD" clId="Web-{D4F18208-5CD0-AAB7-7E34-B92FE3E14389}" dt="2024-04-13T18:30:06.544" v="1" actId="20577"/>
        <pc:sldMkLst>
          <pc:docMk/>
          <pc:sldMk cId="1222431860" sldId="586"/>
        </pc:sldMkLst>
        <pc:spChg chg="mod">
          <ac:chgData name="Sonnega, Sydney C LT USCG (USA)" userId="S::sydney.c.sonnega@uscg.mil::f104d12f-796b-47a2-a7c2-381d3c997d2f" providerId="AD" clId="Web-{D4F18208-5CD0-AAB7-7E34-B92FE3E14389}" dt="2024-04-13T18:30:06.544" v="1" actId="20577"/>
          <ac:spMkLst>
            <pc:docMk/>
            <pc:sldMk cId="1222431860" sldId="586"/>
            <ac:spMk id="18" creationId="{11692FA3-EAA9-47D4-A90D-09D18AFCB305}"/>
          </ac:spMkLst>
        </pc:spChg>
      </pc:sldChg>
      <pc:sldChg chg="mod modShow">
        <pc:chgData name="Sonnega, Sydney C LT USCG (USA)" userId="S::sydney.c.sonnega@uscg.mil::f104d12f-796b-47a2-a7c2-381d3c997d2f" providerId="AD" clId="Web-{D4F18208-5CD0-AAB7-7E34-B92FE3E14389}" dt="2024-04-13T18:33:12.415" v="4"/>
        <pc:sldMkLst>
          <pc:docMk/>
          <pc:sldMk cId="331014331" sldId="594"/>
        </pc:sldMkLst>
      </pc:sldChg>
      <pc:sldChg chg="add">
        <pc:chgData name="Sonnega, Sydney C LT USCG (USA)" userId="S::sydney.c.sonnega@uscg.mil::f104d12f-796b-47a2-a7c2-381d3c997d2f" providerId="AD" clId="Web-{D4F18208-5CD0-AAB7-7E34-B92FE3E14389}" dt="2024-04-13T18:33:26.212" v="5"/>
        <pc:sldMkLst>
          <pc:docMk/>
          <pc:sldMk cId="26143678" sldId="596"/>
        </pc:sldMkLst>
      </pc:sldChg>
      <pc:sldChg chg="add">
        <pc:chgData name="Sonnega, Sydney C LT USCG (USA)" userId="S::sydney.c.sonnega@uscg.mil::f104d12f-796b-47a2-a7c2-381d3c997d2f" providerId="AD" clId="Web-{D4F18208-5CD0-AAB7-7E34-B92FE3E14389}" dt="2024-04-13T18:35:24.813" v="6"/>
        <pc:sldMkLst>
          <pc:docMk/>
          <pc:sldMk cId="3662175262" sldId="59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7AF811-B3AC-4624-952D-D9278E7F0C00}" type="doc">
      <dgm:prSet loTypeId="urn:microsoft.com/office/officeart/2005/8/layout/orgChart1" loCatId="hierarchy" qsTypeId="urn:microsoft.com/office/officeart/2005/8/quickstyle/3d1" qsCatId="3D" csTypeId="urn:microsoft.com/office/officeart/2005/8/colors/accent1_4" csCatId="accent1" phldr="1"/>
      <dgm:spPr/>
      <dgm:t>
        <a:bodyPr/>
        <a:lstStyle/>
        <a:p>
          <a:endParaRPr lang="en-US"/>
        </a:p>
      </dgm:t>
    </dgm:pt>
    <dgm:pt modelId="{39CE636D-7878-4A98-88BF-545F74BBF136}">
      <dgm:prSet/>
      <dgm:spPr/>
      <dgm:t>
        <a:bodyPr/>
        <a:lstStyle/>
        <a:p>
          <a:r>
            <a:rPr lang="en-US" dirty="0"/>
            <a:t>Command</a:t>
          </a:r>
        </a:p>
      </dgm:t>
    </dgm:pt>
    <dgm:pt modelId="{E9819745-1419-43BF-9556-54CEF632D15B}" type="parTrans" cxnId="{3471AC10-7A50-42C0-821B-29C6C04BDF8E}">
      <dgm:prSet/>
      <dgm:spPr/>
      <dgm:t>
        <a:bodyPr/>
        <a:lstStyle/>
        <a:p>
          <a:endParaRPr lang="en-US"/>
        </a:p>
      </dgm:t>
    </dgm:pt>
    <dgm:pt modelId="{E6CA2F31-BEE3-4068-A213-0CB2DFA0698C}" type="sibTrans" cxnId="{3471AC10-7A50-42C0-821B-29C6C04BDF8E}">
      <dgm:prSet/>
      <dgm:spPr/>
      <dgm:t>
        <a:bodyPr/>
        <a:lstStyle/>
        <a:p>
          <a:endParaRPr lang="en-US"/>
        </a:p>
      </dgm:t>
    </dgm:pt>
    <dgm:pt modelId="{DE2ABF8C-359D-407D-88A8-1A5B9639C4BA}">
      <dgm:prSet/>
      <dgm:spPr/>
      <dgm:t>
        <a:bodyPr/>
        <a:lstStyle/>
        <a:p>
          <a:r>
            <a:rPr lang="en-US" dirty="0"/>
            <a:t>Operations</a:t>
          </a:r>
        </a:p>
      </dgm:t>
    </dgm:pt>
    <dgm:pt modelId="{014A3508-4ADB-4714-BF4E-3FD86200B9A5}" type="parTrans" cxnId="{5E5D55A2-31C5-49FB-9AE6-9A996DAD9FC1}">
      <dgm:prSet/>
      <dgm:spPr/>
      <dgm:t>
        <a:bodyPr/>
        <a:lstStyle/>
        <a:p>
          <a:endParaRPr lang="en-US"/>
        </a:p>
      </dgm:t>
    </dgm:pt>
    <dgm:pt modelId="{EBD2BAD0-7115-4D31-B728-1F7E5FA90CD0}" type="sibTrans" cxnId="{5E5D55A2-31C5-49FB-9AE6-9A996DAD9FC1}">
      <dgm:prSet/>
      <dgm:spPr/>
      <dgm:t>
        <a:bodyPr/>
        <a:lstStyle/>
        <a:p>
          <a:endParaRPr lang="en-US"/>
        </a:p>
      </dgm:t>
    </dgm:pt>
    <dgm:pt modelId="{6E526487-5156-4284-86C9-E4F9446719D3}">
      <dgm:prSet/>
      <dgm:spPr/>
      <dgm:t>
        <a:bodyPr/>
        <a:lstStyle/>
        <a:p>
          <a:r>
            <a:rPr lang="en-US" dirty="0"/>
            <a:t>Logistics</a:t>
          </a:r>
        </a:p>
      </dgm:t>
    </dgm:pt>
    <dgm:pt modelId="{F6CDB425-130E-4BDE-B24B-2186441B6411}" type="parTrans" cxnId="{2EAF2470-62ED-46DD-BFE7-605FE6603C18}">
      <dgm:prSet/>
      <dgm:spPr/>
      <dgm:t>
        <a:bodyPr/>
        <a:lstStyle/>
        <a:p>
          <a:endParaRPr lang="en-US"/>
        </a:p>
      </dgm:t>
    </dgm:pt>
    <dgm:pt modelId="{F19D7AE9-340E-4524-8E4A-D4859D21D3C4}" type="sibTrans" cxnId="{2EAF2470-62ED-46DD-BFE7-605FE6603C18}">
      <dgm:prSet/>
      <dgm:spPr/>
      <dgm:t>
        <a:bodyPr/>
        <a:lstStyle/>
        <a:p>
          <a:endParaRPr lang="en-US"/>
        </a:p>
      </dgm:t>
    </dgm:pt>
    <dgm:pt modelId="{72997E68-FD9B-4193-918E-CF8798F387BD}">
      <dgm:prSet/>
      <dgm:spPr/>
      <dgm:t>
        <a:bodyPr/>
        <a:lstStyle/>
        <a:p>
          <a:r>
            <a:rPr lang="en-US" dirty="0"/>
            <a:t>Training</a:t>
          </a:r>
        </a:p>
      </dgm:t>
    </dgm:pt>
    <dgm:pt modelId="{DB3333B2-A2FD-494B-A273-FA51F1E1E9B3}" type="parTrans" cxnId="{2A6F8130-94AA-4B08-8F36-ACCDC03F9CBE}">
      <dgm:prSet/>
      <dgm:spPr/>
      <dgm:t>
        <a:bodyPr/>
        <a:lstStyle/>
        <a:p>
          <a:endParaRPr lang="en-US"/>
        </a:p>
      </dgm:t>
    </dgm:pt>
    <dgm:pt modelId="{372A5EAE-223C-4D05-927C-0CA76A7DF9C1}" type="sibTrans" cxnId="{2A6F8130-94AA-4B08-8F36-ACCDC03F9CBE}">
      <dgm:prSet/>
      <dgm:spPr/>
      <dgm:t>
        <a:bodyPr/>
        <a:lstStyle/>
        <a:p>
          <a:endParaRPr lang="en-US"/>
        </a:p>
      </dgm:t>
    </dgm:pt>
    <dgm:pt modelId="{69BCAC41-0FE6-496A-BF47-E378071E7A42}">
      <dgm:prSet/>
      <dgm:spPr/>
      <dgm:t>
        <a:bodyPr/>
        <a:lstStyle/>
        <a:p>
          <a:r>
            <a:rPr lang="en-US" dirty="0"/>
            <a:t>IH</a:t>
          </a:r>
        </a:p>
      </dgm:t>
    </dgm:pt>
    <dgm:pt modelId="{1EEAB047-EB35-41B7-94EA-C04AB77747C6}" type="parTrans" cxnId="{BCB47CDC-1AD6-4069-AE2B-E034275813B7}">
      <dgm:prSet/>
      <dgm:spPr/>
      <dgm:t>
        <a:bodyPr/>
        <a:lstStyle/>
        <a:p>
          <a:endParaRPr lang="en-US"/>
        </a:p>
      </dgm:t>
    </dgm:pt>
    <dgm:pt modelId="{20AF3B96-8883-4D7E-96A1-48322CA421E6}" type="sibTrans" cxnId="{BCB47CDC-1AD6-4069-AE2B-E034275813B7}">
      <dgm:prSet/>
      <dgm:spPr/>
      <dgm:t>
        <a:bodyPr/>
        <a:lstStyle/>
        <a:p>
          <a:endParaRPr lang="en-US"/>
        </a:p>
      </dgm:t>
    </dgm:pt>
    <dgm:pt modelId="{F0FA9E91-D15A-48C3-9129-7DB1E918E2A9}">
      <dgm:prSet/>
      <dgm:spPr/>
      <dgm:t>
        <a:bodyPr/>
        <a:lstStyle/>
        <a:p>
          <a:r>
            <a:rPr lang="en-US" dirty="0"/>
            <a:t>Chemical</a:t>
          </a:r>
        </a:p>
      </dgm:t>
    </dgm:pt>
    <dgm:pt modelId="{A6D0046D-F416-4AA5-BCBB-55CAAA5555EA}" type="parTrans" cxnId="{7A15820C-CA8F-46D2-BCB7-963B4718D520}">
      <dgm:prSet/>
      <dgm:spPr/>
      <dgm:t>
        <a:bodyPr/>
        <a:lstStyle/>
        <a:p>
          <a:endParaRPr lang="en-US"/>
        </a:p>
      </dgm:t>
    </dgm:pt>
    <dgm:pt modelId="{9FB7774C-F6F9-4260-8503-5DE4E47445CE}" type="sibTrans" cxnId="{7A15820C-CA8F-46D2-BCB7-963B4718D520}">
      <dgm:prSet/>
      <dgm:spPr/>
      <dgm:t>
        <a:bodyPr/>
        <a:lstStyle/>
        <a:p>
          <a:endParaRPr lang="en-US"/>
        </a:p>
      </dgm:t>
    </dgm:pt>
    <dgm:pt modelId="{2EC6A4AF-1DB8-49EE-8AF2-D742E86253D0}">
      <dgm:prSet/>
      <dgm:spPr/>
      <dgm:t>
        <a:bodyPr/>
        <a:lstStyle/>
        <a:p>
          <a:r>
            <a:rPr lang="en-US" dirty="0"/>
            <a:t>Engineering</a:t>
          </a:r>
        </a:p>
      </dgm:t>
    </dgm:pt>
    <dgm:pt modelId="{147D09CB-821D-4E9A-8D54-696F57D0A89C}" type="parTrans" cxnId="{403B9487-D128-4058-A580-B33C7DB0FA8A}">
      <dgm:prSet/>
      <dgm:spPr/>
      <dgm:t>
        <a:bodyPr/>
        <a:lstStyle/>
        <a:p>
          <a:endParaRPr lang="en-US"/>
        </a:p>
      </dgm:t>
    </dgm:pt>
    <dgm:pt modelId="{FBCAA11A-3319-4253-A9C4-62BDDD28D0CC}" type="sibTrans" cxnId="{403B9487-D128-4058-A580-B33C7DB0FA8A}">
      <dgm:prSet/>
      <dgm:spPr/>
      <dgm:t>
        <a:bodyPr/>
        <a:lstStyle/>
        <a:p>
          <a:endParaRPr lang="en-US"/>
        </a:p>
      </dgm:t>
    </dgm:pt>
    <dgm:pt modelId="{AFB3D939-6F17-4B1A-B304-7CEAFA59D601}">
      <dgm:prSet/>
      <dgm:spPr/>
      <dgm:t>
        <a:bodyPr/>
        <a:lstStyle/>
        <a:p>
          <a:r>
            <a:rPr lang="en-US" dirty="0"/>
            <a:t>Deck</a:t>
          </a:r>
        </a:p>
      </dgm:t>
    </dgm:pt>
    <dgm:pt modelId="{5E6DD581-74C2-4E04-B036-B9756B6283C2}" type="parTrans" cxnId="{E56D4741-10D1-4D98-AD41-082B76895C38}">
      <dgm:prSet/>
      <dgm:spPr/>
      <dgm:t>
        <a:bodyPr/>
        <a:lstStyle/>
        <a:p>
          <a:endParaRPr lang="en-US"/>
        </a:p>
      </dgm:t>
    </dgm:pt>
    <dgm:pt modelId="{7CC1C0DC-A020-43E8-BE3F-9DD956A5CDFD}" type="sibTrans" cxnId="{E56D4741-10D1-4D98-AD41-082B76895C38}">
      <dgm:prSet/>
      <dgm:spPr/>
      <dgm:t>
        <a:bodyPr/>
        <a:lstStyle/>
        <a:p>
          <a:endParaRPr lang="en-US"/>
        </a:p>
      </dgm:t>
    </dgm:pt>
    <dgm:pt modelId="{B767D745-7FCF-453D-99E6-8D53D2D73B8C}">
      <dgm:prSet/>
      <dgm:spPr/>
      <dgm:t>
        <a:bodyPr/>
        <a:lstStyle/>
        <a:p>
          <a:r>
            <a:rPr lang="en-US" dirty="0"/>
            <a:t>Supply</a:t>
          </a:r>
        </a:p>
      </dgm:t>
    </dgm:pt>
    <dgm:pt modelId="{32B1C31D-4A3B-4478-B240-9626C2FBD4B6}" type="parTrans" cxnId="{C74E09BD-90E7-4EE5-A220-B202D39BF666}">
      <dgm:prSet/>
      <dgm:spPr/>
      <dgm:t>
        <a:bodyPr/>
        <a:lstStyle/>
        <a:p>
          <a:endParaRPr lang="en-US"/>
        </a:p>
      </dgm:t>
    </dgm:pt>
    <dgm:pt modelId="{2DDAECB2-77BF-47B8-8F9A-091CF42A3512}" type="sibTrans" cxnId="{C74E09BD-90E7-4EE5-A220-B202D39BF666}">
      <dgm:prSet/>
      <dgm:spPr/>
      <dgm:t>
        <a:bodyPr/>
        <a:lstStyle/>
        <a:p>
          <a:endParaRPr lang="en-US"/>
        </a:p>
      </dgm:t>
    </dgm:pt>
    <dgm:pt modelId="{459F0F50-9A90-4C51-8A98-237016F58B36}">
      <dgm:prSet/>
      <dgm:spPr/>
      <dgm:t>
        <a:bodyPr/>
        <a:lstStyle/>
        <a:p>
          <a:r>
            <a:rPr lang="en-US" dirty="0"/>
            <a:t>Admin</a:t>
          </a:r>
        </a:p>
      </dgm:t>
    </dgm:pt>
    <dgm:pt modelId="{A7F59E36-102A-4A5A-9F4D-7BFAFAA2570C}" type="parTrans" cxnId="{8357926A-1E0C-4325-8C95-522B92B6494A}">
      <dgm:prSet/>
      <dgm:spPr/>
      <dgm:t>
        <a:bodyPr/>
        <a:lstStyle/>
        <a:p>
          <a:endParaRPr lang="en-US"/>
        </a:p>
      </dgm:t>
    </dgm:pt>
    <dgm:pt modelId="{AF9B42DF-3045-41C9-99A9-42BE93A06780}" type="sibTrans" cxnId="{8357926A-1E0C-4325-8C95-522B92B6494A}">
      <dgm:prSet/>
      <dgm:spPr/>
      <dgm:t>
        <a:bodyPr/>
        <a:lstStyle/>
        <a:p>
          <a:endParaRPr lang="en-US"/>
        </a:p>
      </dgm:t>
    </dgm:pt>
    <dgm:pt modelId="{83E5596E-71DF-4D07-88A1-8D52C5A28ED3}">
      <dgm:prSet/>
      <dgm:spPr/>
      <dgm:t>
        <a:bodyPr/>
        <a:lstStyle/>
        <a:p>
          <a:r>
            <a:rPr lang="en-US" dirty="0"/>
            <a:t>Medical</a:t>
          </a:r>
        </a:p>
      </dgm:t>
    </dgm:pt>
    <dgm:pt modelId="{8EB4CAD2-FA33-4E99-9B7E-13FD19E590CC}" type="parTrans" cxnId="{8FC20F7E-1967-4E8E-9079-AC03C233E20B}">
      <dgm:prSet/>
      <dgm:spPr/>
      <dgm:t>
        <a:bodyPr/>
        <a:lstStyle/>
        <a:p>
          <a:endParaRPr lang="en-US"/>
        </a:p>
      </dgm:t>
    </dgm:pt>
    <dgm:pt modelId="{DCBDE04B-BCFC-47A7-B5B9-43FF74B0E53F}" type="sibTrans" cxnId="{8FC20F7E-1967-4E8E-9079-AC03C233E20B}">
      <dgm:prSet/>
      <dgm:spPr/>
      <dgm:t>
        <a:bodyPr/>
        <a:lstStyle/>
        <a:p>
          <a:endParaRPr lang="en-US"/>
        </a:p>
      </dgm:t>
    </dgm:pt>
    <dgm:pt modelId="{773ECD2B-7C37-42FC-8E1B-C33820A3DFB2}" type="pres">
      <dgm:prSet presAssocID="{377AF811-B3AC-4624-952D-D9278E7F0C00}" presName="hierChild1" presStyleCnt="0">
        <dgm:presLayoutVars>
          <dgm:orgChart val="1"/>
          <dgm:chPref val="1"/>
          <dgm:dir/>
          <dgm:animOne val="branch"/>
          <dgm:animLvl val="lvl"/>
          <dgm:resizeHandles/>
        </dgm:presLayoutVars>
      </dgm:prSet>
      <dgm:spPr/>
    </dgm:pt>
    <dgm:pt modelId="{C5DC4708-9F73-4E15-8013-20CA3D29BF9B}" type="pres">
      <dgm:prSet presAssocID="{39CE636D-7878-4A98-88BF-545F74BBF136}" presName="hierRoot1" presStyleCnt="0">
        <dgm:presLayoutVars>
          <dgm:hierBranch val="init"/>
        </dgm:presLayoutVars>
      </dgm:prSet>
      <dgm:spPr/>
    </dgm:pt>
    <dgm:pt modelId="{96C85789-11E1-46BD-B74B-794E90D70C31}" type="pres">
      <dgm:prSet presAssocID="{39CE636D-7878-4A98-88BF-545F74BBF136}" presName="rootComposite1" presStyleCnt="0"/>
      <dgm:spPr/>
    </dgm:pt>
    <dgm:pt modelId="{94E3C626-B0B6-4111-B946-B852EAC148A4}" type="pres">
      <dgm:prSet presAssocID="{39CE636D-7878-4A98-88BF-545F74BBF136}" presName="rootText1" presStyleLbl="node0" presStyleIdx="0" presStyleCnt="1">
        <dgm:presLayoutVars>
          <dgm:chPref val="3"/>
        </dgm:presLayoutVars>
      </dgm:prSet>
      <dgm:spPr/>
    </dgm:pt>
    <dgm:pt modelId="{56CAB2A7-8F60-495B-9358-D3C4813B0823}" type="pres">
      <dgm:prSet presAssocID="{39CE636D-7878-4A98-88BF-545F74BBF136}" presName="rootConnector1" presStyleLbl="node1" presStyleIdx="0" presStyleCnt="0"/>
      <dgm:spPr/>
    </dgm:pt>
    <dgm:pt modelId="{F323AFA6-2DF4-4FC9-960F-E180660CAEC6}" type="pres">
      <dgm:prSet presAssocID="{39CE636D-7878-4A98-88BF-545F74BBF136}" presName="hierChild2" presStyleCnt="0"/>
      <dgm:spPr/>
    </dgm:pt>
    <dgm:pt modelId="{C02FCB94-D4FC-4086-9A57-E5D173445E50}" type="pres">
      <dgm:prSet presAssocID="{014A3508-4ADB-4714-BF4E-3FD86200B9A5}" presName="Name37" presStyleLbl="parChTrans1D2" presStyleIdx="0" presStyleCnt="4"/>
      <dgm:spPr/>
    </dgm:pt>
    <dgm:pt modelId="{B1C34E0A-D467-4A84-AF8E-087B0BE01355}" type="pres">
      <dgm:prSet presAssocID="{DE2ABF8C-359D-407D-88A8-1A5B9639C4BA}" presName="hierRoot2" presStyleCnt="0">
        <dgm:presLayoutVars>
          <dgm:hierBranch val="init"/>
        </dgm:presLayoutVars>
      </dgm:prSet>
      <dgm:spPr/>
    </dgm:pt>
    <dgm:pt modelId="{E3E4E430-49C3-4268-9EDC-9FC16C1C8DA1}" type="pres">
      <dgm:prSet presAssocID="{DE2ABF8C-359D-407D-88A8-1A5B9639C4BA}" presName="rootComposite" presStyleCnt="0"/>
      <dgm:spPr/>
    </dgm:pt>
    <dgm:pt modelId="{7DDB4D5F-694B-4FA5-94A4-0BF5F697255B}" type="pres">
      <dgm:prSet presAssocID="{DE2ABF8C-359D-407D-88A8-1A5B9639C4BA}" presName="rootText" presStyleLbl="node2" presStyleIdx="0" presStyleCnt="4">
        <dgm:presLayoutVars>
          <dgm:chPref val="3"/>
        </dgm:presLayoutVars>
      </dgm:prSet>
      <dgm:spPr/>
    </dgm:pt>
    <dgm:pt modelId="{8684C600-09C2-4020-A7A0-B3CF54486538}" type="pres">
      <dgm:prSet presAssocID="{DE2ABF8C-359D-407D-88A8-1A5B9639C4BA}" presName="rootConnector" presStyleLbl="node2" presStyleIdx="0" presStyleCnt="4"/>
      <dgm:spPr/>
    </dgm:pt>
    <dgm:pt modelId="{D279CD4E-21B5-451D-AA6D-E4AB691C579D}" type="pres">
      <dgm:prSet presAssocID="{DE2ABF8C-359D-407D-88A8-1A5B9639C4BA}" presName="hierChild4" presStyleCnt="0"/>
      <dgm:spPr/>
    </dgm:pt>
    <dgm:pt modelId="{30B0B0C3-28A5-40DC-AF27-49AC4A009252}" type="pres">
      <dgm:prSet presAssocID="{A6D0046D-F416-4AA5-BCBB-55CAAA5555EA}" presName="Name37" presStyleLbl="parChTrans1D3" presStyleIdx="0" presStyleCnt="6"/>
      <dgm:spPr/>
    </dgm:pt>
    <dgm:pt modelId="{90CE3D05-65AA-4970-A2DD-00E4BB2F0211}" type="pres">
      <dgm:prSet presAssocID="{F0FA9E91-D15A-48C3-9129-7DB1E918E2A9}" presName="hierRoot2" presStyleCnt="0">
        <dgm:presLayoutVars>
          <dgm:hierBranch val="init"/>
        </dgm:presLayoutVars>
      </dgm:prSet>
      <dgm:spPr/>
    </dgm:pt>
    <dgm:pt modelId="{0532E79D-C47B-4CC2-BC8E-5A39B28762A3}" type="pres">
      <dgm:prSet presAssocID="{F0FA9E91-D15A-48C3-9129-7DB1E918E2A9}" presName="rootComposite" presStyleCnt="0"/>
      <dgm:spPr/>
    </dgm:pt>
    <dgm:pt modelId="{C3915F0C-7EA1-430E-AB33-6AE25A962CB4}" type="pres">
      <dgm:prSet presAssocID="{F0FA9E91-D15A-48C3-9129-7DB1E918E2A9}" presName="rootText" presStyleLbl="node3" presStyleIdx="0" presStyleCnt="6">
        <dgm:presLayoutVars>
          <dgm:chPref val="3"/>
        </dgm:presLayoutVars>
      </dgm:prSet>
      <dgm:spPr/>
    </dgm:pt>
    <dgm:pt modelId="{FC018B36-AE02-469F-9D36-218B447020B8}" type="pres">
      <dgm:prSet presAssocID="{F0FA9E91-D15A-48C3-9129-7DB1E918E2A9}" presName="rootConnector" presStyleLbl="node3" presStyleIdx="0" presStyleCnt="6"/>
      <dgm:spPr/>
    </dgm:pt>
    <dgm:pt modelId="{DF0ED2C7-95E2-4AC2-A7B2-5136AA803F86}" type="pres">
      <dgm:prSet presAssocID="{F0FA9E91-D15A-48C3-9129-7DB1E918E2A9}" presName="hierChild4" presStyleCnt="0"/>
      <dgm:spPr/>
    </dgm:pt>
    <dgm:pt modelId="{E88FED7A-8FB8-46AD-AC0D-0FBA7A216A57}" type="pres">
      <dgm:prSet presAssocID="{F0FA9E91-D15A-48C3-9129-7DB1E918E2A9}" presName="hierChild5" presStyleCnt="0"/>
      <dgm:spPr/>
    </dgm:pt>
    <dgm:pt modelId="{0E1A6F24-BBC4-4838-BFC9-9561B5677357}" type="pres">
      <dgm:prSet presAssocID="{147D09CB-821D-4E9A-8D54-696F57D0A89C}" presName="Name37" presStyleLbl="parChTrans1D3" presStyleIdx="1" presStyleCnt="6"/>
      <dgm:spPr/>
    </dgm:pt>
    <dgm:pt modelId="{B9099FFC-1672-4C1C-B304-21B7A84749AB}" type="pres">
      <dgm:prSet presAssocID="{2EC6A4AF-1DB8-49EE-8AF2-D742E86253D0}" presName="hierRoot2" presStyleCnt="0">
        <dgm:presLayoutVars>
          <dgm:hierBranch val="init"/>
        </dgm:presLayoutVars>
      </dgm:prSet>
      <dgm:spPr/>
    </dgm:pt>
    <dgm:pt modelId="{CCC07950-8E39-4D79-8A09-E287DD199392}" type="pres">
      <dgm:prSet presAssocID="{2EC6A4AF-1DB8-49EE-8AF2-D742E86253D0}" presName="rootComposite" presStyleCnt="0"/>
      <dgm:spPr/>
    </dgm:pt>
    <dgm:pt modelId="{FD9DB24A-D5C2-4D79-9A0F-79A467438FDD}" type="pres">
      <dgm:prSet presAssocID="{2EC6A4AF-1DB8-49EE-8AF2-D742E86253D0}" presName="rootText" presStyleLbl="node3" presStyleIdx="1" presStyleCnt="6">
        <dgm:presLayoutVars>
          <dgm:chPref val="3"/>
        </dgm:presLayoutVars>
      </dgm:prSet>
      <dgm:spPr/>
    </dgm:pt>
    <dgm:pt modelId="{436120D4-CEBA-42FD-BA3C-CBBAAD0FA88E}" type="pres">
      <dgm:prSet presAssocID="{2EC6A4AF-1DB8-49EE-8AF2-D742E86253D0}" presName="rootConnector" presStyleLbl="node3" presStyleIdx="1" presStyleCnt="6"/>
      <dgm:spPr/>
    </dgm:pt>
    <dgm:pt modelId="{D8905DCC-29B6-4D48-B169-326A5558A20A}" type="pres">
      <dgm:prSet presAssocID="{2EC6A4AF-1DB8-49EE-8AF2-D742E86253D0}" presName="hierChild4" presStyleCnt="0"/>
      <dgm:spPr/>
    </dgm:pt>
    <dgm:pt modelId="{EDF56EBA-F581-4FA1-8A0B-9523E352AD8E}" type="pres">
      <dgm:prSet presAssocID="{2EC6A4AF-1DB8-49EE-8AF2-D742E86253D0}" presName="hierChild5" presStyleCnt="0"/>
      <dgm:spPr/>
    </dgm:pt>
    <dgm:pt modelId="{7A66BEC9-F517-4FA5-AEC9-5245D5426A9E}" type="pres">
      <dgm:prSet presAssocID="{5E6DD581-74C2-4E04-B036-B9756B6283C2}" presName="Name37" presStyleLbl="parChTrans1D3" presStyleIdx="2" presStyleCnt="6"/>
      <dgm:spPr/>
    </dgm:pt>
    <dgm:pt modelId="{8678996E-C379-4579-B3F8-418A299E5BE3}" type="pres">
      <dgm:prSet presAssocID="{AFB3D939-6F17-4B1A-B304-7CEAFA59D601}" presName="hierRoot2" presStyleCnt="0">
        <dgm:presLayoutVars>
          <dgm:hierBranch val="init"/>
        </dgm:presLayoutVars>
      </dgm:prSet>
      <dgm:spPr/>
    </dgm:pt>
    <dgm:pt modelId="{1678F8B2-DAF3-478B-850F-625FC903F28F}" type="pres">
      <dgm:prSet presAssocID="{AFB3D939-6F17-4B1A-B304-7CEAFA59D601}" presName="rootComposite" presStyleCnt="0"/>
      <dgm:spPr/>
    </dgm:pt>
    <dgm:pt modelId="{84D2C464-C2C2-4AF0-A0D4-653F15A9C160}" type="pres">
      <dgm:prSet presAssocID="{AFB3D939-6F17-4B1A-B304-7CEAFA59D601}" presName="rootText" presStyleLbl="node3" presStyleIdx="2" presStyleCnt="6">
        <dgm:presLayoutVars>
          <dgm:chPref val="3"/>
        </dgm:presLayoutVars>
      </dgm:prSet>
      <dgm:spPr/>
    </dgm:pt>
    <dgm:pt modelId="{17568440-D496-4626-B180-13463A4B5328}" type="pres">
      <dgm:prSet presAssocID="{AFB3D939-6F17-4B1A-B304-7CEAFA59D601}" presName="rootConnector" presStyleLbl="node3" presStyleIdx="2" presStyleCnt="6"/>
      <dgm:spPr/>
    </dgm:pt>
    <dgm:pt modelId="{9060F119-73D0-4C32-A951-1983DAA07A17}" type="pres">
      <dgm:prSet presAssocID="{AFB3D939-6F17-4B1A-B304-7CEAFA59D601}" presName="hierChild4" presStyleCnt="0"/>
      <dgm:spPr/>
    </dgm:pt>
    <dgm:pt modelId="{9E8E1986-8931-4A83-980E-0CB465552E90}" type="pres">
      <dgm:prSet presAssocID="{AFB3D939-6F17-4B1A-B304-7CEAFA59D601}" presName="hierChild5" presStyleCnt="0"/>
      <dgm:spPr/>
    </dgm:pt>
    <dgm:pt modelId="{5205854A-C32D-48A6-841E-D782BF80D75B}" type="pres">
      <dgm:prSet presAssocID="{DE2ABF8C-359D-407D-88A8-1A5B9639C4BA}" presName="hierChild5" presStyleCnt="0"/>
      <dgm:spPr/>
    </dgm:pt>
    <dgm:pt modelId="{B2A274A3-7389-4107-BB2F-F39156891341}" type="pres">
      <dgm:prSet presAssocID="{F6CDB425-130E-4BDE-B24B-2186441B6411}" presName="Name37" presStyleLbl="parChTrans1D2" presStyleIdx="1" presStyleCnt="4"/>
      <dgm:spPr/>
    </dgm:pt>
    <dgm:pt modelId="{921DD25A-0F27-467E-B8F3-344EBF9C8D13}" type="pres">
      <dgm:prSet presAssocID="{6E526487-5156-4284-86C9-E4F9446719D3}" presName="hierRoot2" presStyleCnt="0">
        <dgm:presLayoutVars>
          <dgm:hierBranch val="init"/>
        </dgm:presLayoutVars>
      </dgm:prSet>
      <dgm:spPr/>
    </dgm:pt>
    <dgm:pt modelId="{C8A13BDB-4401-409E-BCEC-77A43C3AFC0B}" type="pres">
      <dgm:prSet presAssocID="{6E526487-5156-4284-86C9-E4F9446719D3}" presName="rootComposite" presStyleCnt="0"/>
      <dgm:spPr/>
    </dgm:pt>
    <dgm:pt modelId="{F603BF60-D122-4C1D-A0C5-70C8BAB74DC3}" type="pres">
      <dgm:prSet presAssocID="{6E526487-5156-4284-86C9-E4F9446719D3}" presName="rootText" presStyleLbl="node2" presStyleIdx="1" presStyleCnt="4">
        <dgm:presLayoutVars>
          <dgm:chPref val="3"/>
        </dgm:presLayoutVars>
      </dgm:prSet>
      <dgm:spPr/>
    </dgm:pt>
    <dgm:pt modelId="{5DF974B5-F1DE-47D0-B27B-9F82CAB88D10}" type="pres">
      <dgm:prSet presAssocID="{6E526487-5156-4284-86C9-E4F9446719D3}" presName="rootConnector" presStyleLbl="node2" presStyleIdx="1" presStyleCnt="4"/>
      <dgm:spPr/>
    </dgm:pt>
    <dgm:pt modelId="{DA573E41-BE7F-4045-BC00-3E6DDFB8E43B}" type="pres">
      <dgm:prSet presAssocID="{6E526487-5156-4284-86C9-E4F9446719D3}" presName="hierChild4" presStyleCnt="0"/>
      <dgm:spPr/>
    </dgm:pt>
    <dgm:pt modelId="{A6EC2EA5-66CB-43B4-B231-3357881A6CA5}" type="pres">
      <dgm:prSet presAssocID="{32B1C31D-4A3B-4478-B240-9626C2FBD4B6}" presName="Name37" presStyleLbl="parChTrans1D3" presStyleIdx="3" presStyleCnt="6"/>
      <dgm:spPr/>
    </dgm:pt>
    <dgm:pt modelId="{92AA1A30-83A6-4FD6-812A-4C31E11D7B35}" type="pres">
      <dgm:prSet presAssocID="{B767D745-7FCF-453D-99E6-8D53D2D73B8C}" presName="hierRoot2" presStyleCnt="0">
        <dgm:presLayoutVars>
          <dgm:hierBranch val="init"/>
        </dgm:presLayoutVars>
      </dgm:prSet>
      <dgm:spPr/>
    </dgm:pt>
    <dgm:pt modelId="{ACB989E4-6CB2-4967-84EA-CDEAA668AFA6}" type="pres">
      <dgm:prSet presAssocID="{B767D745-7FCF-453D-99E6-8D53D2D73B8C}" presName="rootComposite" presStyleCnt="0"/>
      <dgm:spPr/>
    </dgm:pt>
    <dgm:pt modelId="{7B983D19-8221-4CDB-9F77-A6C122088145}" type="pres">
      <dgm:prSet presAssocID="{B767D745-7FCF-453D-99E6-8D53D2D73B8C}" presName="rootText" presStyleLbl="node3" presStyleIdx="3" presStyleCnt="6">
        <dgm:presLayoutVars>
          <dgm:chPref val="3"/>
        </dgm:presLayoutVars>
      </dgm:prSet>
      <dgm:spPr/>
    </dgm:pt>
    <dgm:pt modelId="{7918CB57-2430-478E-A5B3-1527C7DEC51F}" type="pres">
      <dgm:prSet presAssocID="{B767D745-7FCF-453D-99E6-8D53D2D73B8C}" presName="rootConnector" presStyleLbl="node3" presStyleIdx="3" presStyleCnt="6"/>
      <dgm:spPr/>
    </dgm:pt>
    <dgm:pt modelId="{4C9EC8DF-4666-46C1-A1B3-67E8F5B68983}" type="pres">
      <dgm:prSet presAssocID="{B767D745-7FCF-453D-99E6-8D53D2D73B8C}" presName="hierChild4" presStyleCnt="0"/>
      <dgm:spPr/>
    </dgm:pt>
    <dgm:pt modelId="{D61AA8DA-A248-44AD-B78D-4093AF4F762B}" type="pres">
      <dgm:prSet presAssocID="{B767D745-7FCF-453D-99E6-8D53D2D73B8C}" presName="hierChild5" presStyleCnt="0"/>
      <dgm:spPr/>
    </dgm:pt>
    <dgm:pt modelId="{992B2A55-A0AC-4092-97B3-B3ADF47F2F47}" type="pres">
      <dgm:prSet presAssocID="{A7F59E36-102A-4A5A-9F4D-7BFAFAA2570C}" presName="Name37" presStyleLbl="parChTrans1D3" presStyleIdx="4" presStyleCnt="6"/>
      <dgm:spPr/>
    </dgm:pt>
    <dgm:pt modelId="{891E1F6C-E48C-46FA-8C1A-80B2CD198BD3}" type="pres">
      <dgm:prSet presAssocID="{459F0F50-9A90-4C51-8A98-237016F58B36}" presName="hierRoot2" presStyleCnt="0">
        <dgm:presLayoutVars>
          <dgm:hierBranch val="init"/>
        </dgm:presLayoutVars>
      </dgm:prSet>
      <dgm:spPr/>
    </dgm:pt>
    <dgm:pt modelId="{7DD1E0AC-E52E-4BE2-94CA-7690E3F8FF18}" type="pres">
      <dgm:prSet presAssocID="{459F0F50-9A90-4C51-8A98-237016F58B36}" presName="rootComposite" presStyleCnt="0"/>
      <dgm:spPr/>
    </dgm:pt>
    <dgm:pt modelId="{59B8D882-93E8-47C5-BF75-4A415D88B588}" type="pres">
      <dgm:prSet presAssocID="{459F0F50-9A90-4C51-8A98-237016F58B36}" presName="rootText" presStyleLbl="node3" presStyleIdx="4" presStyleCnt="6">
        <dgm:presLayoutVars>
          <dgm:chPref val="3"/>
        </dgm:presLayoutVars>
      </dgm:prSet>
      <dgm:spPr/>
    </dgm:pt>
    <dgm:pt modelId="{FE86F2B0-1FCD-4FDE-8ECF-3F03B0499A48}" type="pres">
      <dgm:prSet presAssocID="{459F0F50-9A90-4C51-8A98-237016F58B36}" presName="rootConnector" presStyleLbl="node3" presStyleIdx="4" presStyleCnt="6"/>
      <dgm:spPr/>
    </dgm:pt>
    <dgm:pt modelId="{90DCF8C6-8CFA-4472-8B73-812F47237051}" type="pres">
      <dgm:prSet presAssocID="{459F0F50-9A90-4C51-8A98-237016F58B36}" presName="hierChild4" presStyleCnt="0"/>
      <dgm:spPr/>
    </dgm:pt>
    <dgm:pt modelId="{8868FB2B-F305-4E70-9126-15DB1BE15D95}" type="pres">
      <dgm:prSet presAssocID="{459F0F50-9A90-4C51-8A98-237016F58B36}" presName="hierChild5" presStyleCnt="0"/>
      <dgm:spPr/>
    </dgm:pt>
    <dgm:pt modelId="{475FBC6C-E91A-4D2A-8DD8-83A92636CA17}" type="pres">
      <dgm:prSet presAssocID="{8EB4CAD2-FA33-4E99-9B7E-13FD19E590CC}" presName="Name37" presStyleLbl="parChTrans1D3" presStyleIdx="5" presStyleCnt="6"/>
      <dgm:spPr/>
    </dgm:pt>
    <dgm:pt modelId="{4B3A0444-8FA7-4C16-A397-60D8E2A64A2C}" type="pres">
      <dgm:prSet presAssocID="{83E5596E-71DF-4D07-88A1-8D52C5A28ED3}" presName="hierRoot2" presStyleCnt="0">
        <dgm:presLayoutVars>
          <dgm:hierBranch val="init"/>
        </dgm:presLayoutVars>
      </dgm:prSet>
      <dgm:spPr/>
    </dgm:pt>
    <dgm:pt modelId="{F3054D9D-910A-46BF-96F2-A71385F23389}" type="pres">
      <dgm:prSet presAssocID="{83E5596E-71DF-4D07-88A1-8D52C5A28ED3}" presName="rootComposite" presStyleCnt="0"/>
      <dgm:spPr/>
    </dgm:pt>
    <dgm:pt modelId="{0C03AC72-96A1-4E64-B5F5-9441672E77F6}" type="pres">
      <dgm:prSet presAssocID="{83E5596E-71DF-4D07-88A1-8D52C5A28ED3}" presName="rootText" presStyleLbl="node3" presStyleIdx="5" presStyleCnt="6">
        <dgm:presLayoutVars>
          <dgm:chPref val="3"/>
        </dgm:presLayoutVars>
      </dgm:prSet>
      <dgm:spPr/>
    </dgm:pt>
    <dgm:pt modelId="{8F60F440-6617-4099-80FF-CE057387236D}" type="pres">
      <dgm:prSet presAssocID="{83E5596E-71DF-4D07-88A1-8D52C5A28ED3}" presName="rootConnector" presStyleLbl="node3" presStyleIdx="5" presStyleCnt="6"/>
      <dgm:spPr/>
    </dgm:pt>
    <dgm:pt modelId="{3CB9FBB3-AE24-4F64-B57C-779D04E98B12}" type="pres">
      <dgm:prSet presAssocID="{83E5596E-71DF-4D07-88A1-8D52C5A28ED3}" presName="hierChild4" presStyleCnt="0"/>
      <dgm:spPr/>
    </dgm:pt>
    <dgm:pt modelId="{C45E161C-2D02-4FC2-8452-C9B5E7252E9A}" type="pres">
      <dgm:prSet presAssocID="{83E5596E-71DF-4D07-88A1-8D52C5A28ED3}" presName="hierChild5" presStyleCnt="0"/>
      <dgm:spPr/>
    </dgm:pt>
    <dgm:pt modelId="{CF1057FD-B2FF-4A42-AB8E-79E8653428AA}" type="pres">
      <dgm:prSet presAssocID="{6E526487-5156-4284-86C9-E4F9446719D3}" presName="hierChild5" presStyleCnt="0"/>
      <dgm:spPr/>
    </dgm:pt>
    <dgm:pt modelId="{54C6A711-A5FB-4D43-8409-4D7B6424F320}" type="pres">
      <dgm:prSet presAssocID="{DB3333B2-A2FD-494B-A273-FA51F1E1E9B3}" presName="Name37" presStyleLbl="parChTrans1D2" presStyleIdx="2" presStyleCnt="4"/>
      <dgm:spPr/>
    </dgm:pt>
    <dgm:pt modelId="{497F41CF-E978-44EE-83B4-41AF3A64E2FA}" type="pres">
      <dgm:prSet presAssocID="{72997E68-FD9B-4193-918E-CF8798F387BD}" presName="hierRoot2" presStyleCnt="0">
        <dgm:presLayoutVars>
          <dgm:hierBranch val="init"/>
        </dgm:presLayoutVars>
      </dgm:prSet>
      <dgm:spPr/>
    </dgm:pt>
    <dgm:pt modelId="{14CB7EBE-B6E5-4741-A402-FC1FC4ED9436}" type="pres">
      <dgm:prSet presAssocID="{72997E68-FD9B-4193-918E-CF8798F387BD}" presName="rootComposite" presStyleCnt="0"/>
      <dgm:spPr/>
    </dgm:pt>
    <dgm:pt modelId="{56A86A85-6371-4BEE-BE32-DFFA1893D37D}" type="pres">
      <dgm:prSet presAssocID="{72997E68-FD9B-4193-918E-CF8798F387BD}" presName="rootText" presStyleLbl="node2" presStyleIdx="2" presStyleCnt="4">
        <dgm:presLayoutVars>
          <dgm:chPref val="3"/>
        </dgm:presLayoutVars>
      </dgm:prSet>
      <dgm:spPr/>
    </dgm:pt>
    <dgm:pt modelId="{85C7C77A-10CF-46F7-94AF-4BC5F4AD88C3}" type="pres">
      <dgm:prSet presAssocID="{72997E68-FD9B-4193-918E-CF8798F387BD}" presName="rootConnector" presStyleLbl="node2" presStyleIdx="2" presStyleCnt="4"/>
      <dgm:spPr/>
    </dgm:pt>
    <dgm:pt modelId="{E3EE8D77-30DB-40CB-877C-7C4DE028EB69}" type="pres">
      <dgm:prSet presAssocID="{72997E68-FD9B-4193-918E-CF8798F387BD}" presName="hierChild4" presStyleCnt="0"/>
      <dgm:spPr/>
    </dgm:pt>
    <dgm:pt modelId="{C19F12AE-69D1-41F3-9B36-7A0DB46C091F}" type="pres">
      <dgm:prSet presAssocID="{72997E68-FD9B-4193-918E-CF8798F387BD}" presName="hierChild5" presStyleCnt="0"/>
      <dgm:spPr/>
    </dgm:pt>
    <dgm:pt modelId="{23F9923D-62CF-48E2-937B-1B4ECFF5AED1}" type="pres">
      <dgm:prSet presAssocID="{1EEAB047-EB35-41B7-94EA-C04AB77747C6}" presName="Name37" presStyleLbl="parChTrans1D2" presStyleIdx="3" presStyleCnt="4"/>
      <dgm:spPr/>
    </dgm:pt>
    <dgm:pt modelId="{0B7CF12B-02EA-4624-B4FE-83724B12BDE8}" type="pres">
      <dgm:prSet presAssocID="{69BCAC41-0FE6-496A-BF47-E378071E7A42}" presName="hierRoot2" presStyleCnt="0">
        <dgm:presLayoutVars>
          <dgm:hierBranch val="init"/>
        </dgm:presLayoutVars>
      </dgm:prSet>
      <dgm:spPr/>
    </dgm:pt>
    <dgm:pt modelId="{E2674886-4781-4BD1-9A1E-4BDD7974EC68}" type="pres">
      <dgm:prSet presAssocID="{69BCAC41-0FE6-496A-BF47-E378071E7A42}" presName="rootComposite" presStyleCnt="0"/>
      <dgm:spPr/>
    </dgm:pt>
    <dgm:pt modelId="{0548958B-1D1E-4F96-8FA8-145960CA1450}" type="pres">
      <dgm:prSet presAssocID="{69BCAC41-0FE6-496A-BF47-E378071E7A42}" presName="rootText" presStyleLbl="node2" presStyleIdx="3" presStyleCnt="4">
        <dgm:presLayoutVars>
          <dgm:chPref val="3"/>
        </dgm:presLayoutVars>
      </dgm:prSet>
      <dgm:spPr/>
    </dgm:pt>
    <dgm:pt modelId="{431EE0DB-0984-42D3-B909-54580D852CEF}" type="pres">
      <dgm:prSet presAssocID="{69BCAC41-0FE6-496A-BF47-E378071E7A42}" presName="rootConnector" presStyleLbl="node2" presStyleIdx="3" presStyleCnt="4"/>
      <dgm:spPr/>
    </dgm:pt>
    <dgm:pt modelId="{A5874149-4503-43FD-86FC-D4827E593D6B}" type="pres">
      <dgm:prSet presAssocID="{69BCAC41-0FE6-496A-BF47-E378071E7A42}" presName="hierChild4" presStyleCnt="0"/>
      <dgm:spPr/>
    </dgm:pt>
    <dgm:pt modelId="{91CDE66D-572C-4E38-BA91-BD764E0D4D81}" type="pres">
      <dgm:prSet presAssocID="{69BCAC41-0FE6-496A-BF47-E378071E7A42}" presName="hierChild5" presStyleCnt="0"/>
      <dgm:spPr/>
    </dgm:pt>
    <dgm:pt modelId="{7D12F543-A8CA-4BA1-BBC9-6BD90F3C5831}" type="pres">
      <dgm:prSet presAssocID="{39CE636D-7878-4A98-88BF-545F74BBF136}" presName="hierChild3" presStyleCnt="0"/>
      <dgm:spPr/>
    </dgm:pt>
  </dgm:ptLst>
  <dgm:cxnLst>
    <dgm:cxn modelId="{7A15820C-CA8F-46D2-BCB7-963B4718D520}" srcId="{DE2ABF8C-359D-407D-88A8-1A5B9639C4BA}" destId="{F0FA9E91-D15A-48C3-9129-7DB1E918E2A9}" srcOrd="0" destOrd="0" parTransId="{A6D0046D-F416-4AA5-BCBB-55CAAA5555EA}" sibTransId="{9FB7774C-F6F9-4260-8503-5DE4E47445CE}"/>
    <dgm:cxn modelId="{3471AC10-7A50-42C0-821B-29C6C04BDF8E}" srcId="{377AF811-B3AC-4624-952D-D9278E7F0C00}" destId="{39CE636D-7878-4A98-88BF-545F74BBF136}" srcOrd="0" destOrd="0" parTransId="{E9819745-1419-43BF-9556-54CEF632D15B}" sibTransId="{E6CA2F31-BEE3-4068-A213-0CB2DFA0698C}"/>
    <dgm:cxn modelId="{4167CC13-E175-478B-82A9-2101ADD406A6}" type="presOf" srcId="{F6CDB425-130E-4BDE-B24B-2186441B6411}" destId="{B2A274A3-7389-4107-BB2F-F39156891341}" srcOrd="0" destOrd="0" presId="urn:microsoft.com/office/officeart/2005/8/layout/orgChart1"/>
    <dgm:cxn modelId="{40130814-9C49-4E26-95A4-23CC631CE681}" type="presOf" srcId="{2EC6A4AF-1DB8-49EE-8AF2-D742E86253D0}" destId="{FD9DB24A-D5C2-4D79-9A0F-79A467438FDD}" srcOrd="0" destOrd="0" presId="urn:microsoft.com/office/officeart/2005/8/layout/orgChart1"/>
    <dgm:cxn modelId="{A6E51D18-B415-40C5-9AAC-EE21C32589A4}" type="presOf" srcId="{A6D0046D-F416-4AA5-BCBB-55CAAA5555EA}" destId="{30B0B0C3-28A5-40DC-AF27-49AC4A009252}" srcOrd="0" destOrd="0" presId="urn:microsoft.com/office/officeart/2005/8/layout/orgChart1"/>
    <dgm:cxn modelId="{82EB4E1A-A8F2-4A6D-96F8-1276F0E7EB64}" type="presOf" srcId="{72997E68-FD9B-4193-918E-CF8798F387BD}" destId="{56A86A85-6371-4BEE-BE32-DFFA1893D37D}" srcOrd="0" destOrd="0" presId="urn:microsoft.com/office/officeart/2005/8/layout/orgChart1"/>
    <dgm:cxn modelId="{5DF9581D-BD96-46DE-A30E-CBBA2B0AC878}" type="presOf" srcId="{DE2ABF8C-359D-407D-88A8-1A5B9639C4BA}" destId="{8684C600-09C2-4020-A7A0-B3CF54486538}" srcOrd="1" destOrd="0" presId="urn:microsoft.com/office/officeart/2005/8/layout/orgChart1"/>
    <dgm:cxn modelId="{4B42482C-DBDB-472E-9CB7-EA3A4AE15A20}" type="presOf" srcId="{72997E68-FD9B-4193-918E-CF8798F387BD}" destId="{85C7C77A-10CF-46F7-94AF-4BC5F4AD88C3}" srcOrd="1" destOrd="0" presId="urn:microsoft.com/office/officeart/2005/8/layout/orgChart1"/>
    <dgm:cxn modelId="{2A6F8130-94AA-4B08-8F36-ACCDC03F9CBE}" srcId="{39CE636D-7878-4A98-88BF-545F74BBF136}" destId="{72997E68-FD9B-4193-918E-CF8798F387BD}" srcOrd="2" destOrd="0" parTransId="{DB3333B2-A2FD-494B-A273-FA51F1E1E9B3}" sibTransId="{372A5EAE-223C-4D05-927C-0CA76A7DF9C1}"/>
    <dgm:cxn modelId="{D1AB7337-5EB7-4CF1-8DDE-86E6E481F5CA}" type="presOf" srcId="{6E526487-5156-4284-86C9-E4F9446719D3}" destId="{F603BF60-D122-4C1D-A0C5-70C8BAB74DC3}" srcOrd="0" destOrd="0" presId="urn:microsoft.com/office/officeart/2005/8/layout/orgChart1"/>
    <dgm:cxn modelId="{33FB1C3E-3751-40B5-B986-8906F56C2B80}" type="presOf" srcId="{459F0F50-9A90-4C51-8A98-237016F58B36}" destId="{59B8D882-93E8-47C5-BF75-4A415D88B588}" srcOrd="0" destOrd="0" presId="urn:microsoft.com/office/officeart/2005/8/layout/orgChart1"/>
    <dgm:cxn modelId="{CFD2625B-A1E7-4A5F-AC2B-C37F12B69319}" type="presOf" srcId="{39CE636D-7878-4A98-88BF-545F74BBF136}" destId="{94E3C626-B0B6-4111-B946-B852EAC148A4}" srcOrd="0" destOrd="0" presId="urn:microsoft.com/office/officeart/2005/8/layout/orgChart1"/>
    <dgm:cxn modelId="{E56D4741-10D1-4D98-AD41-082B76895C38}" srcId="{DE2ABF8C-359D-407D-88A8-1A5B9639C4BA}" destId="{AFB3D939-6F17-4B1A-B304-7CEAFA59D601}" srcOrd="2" destOrd="0" parTransId="{5E6DD581-74C2-4E04-B036-B9756B6283C2}" sibTransId="{7CC1C0DC-A020-43E8-BE3F-9DD956A5CDFD}"/>
    <dgm:cxn modelId="{A2B81E63-C7D6-4D12-85DB-281C63365680}" type="presOf" srcId="{F0FA9E91-D15A-48C3-9129-7DB1E918E2A9}" destId="{C3915F0C-7EA1-430E-AB33-6AE25A962CB4}" srcOrd="0" destOrd="0" presId="urn:microsoft.com/office/officeart/2005/8/layout/orgChart1"/>
    <dgm:cxn modelId="{DD884A69-829E-4696-A0B6-ED8C965B6D5B}" type="presOf" srcId="{B767D745-7FCF-453D-99E6-8D53D2D73B8C}" destId="{7B983D19-8221-4CDB-9F77-A6C122088145}" srcOrd="0" destOrd="0" presId="urn:microsoft.com/office/officeart/2005/8/layout/orgChart1"/>
    <dgm:cxn modelId="{B605E949-BFA3-4C00-B5E5-A7CECB4B0636}" type="presOf" srcId="{014A3508-4ADB-4714-BF4E-3FD86200B9A5}" destId="{C02FCB94-D4FC-4086-9A57-E5D173445E50}" srcOrd="0" destOrd="0" presId="urn:microsoft.com/office/officeart/2005/8/layout/orgChart1"/>
    <dgm:cxn modelId="{8357926A-1E0C-4325-8C95-522B92B6494A}" srcId="{6E526487-5156-4284-86C9-E4F9446719D3}" destId="{459F0F50-9A90-4C51-8A98-237016F58B36}" srcOrd="1" destOrd="0" parTransId="{A7F59E36-102A-4A5A-9F4D-7BFAFAA2570C}" sibTransId="{AF9B42DF-3045-41C9-99A9-42BE93A06780}"/>
    <dgm:cxn modelId="{0AE4804E-2793-4BD9-9451-446D1409C3FF}" type="presOf" srcId="{AFB3D939-6F17-4B1A-B304-7CEAFA59D601}" destId="{17568440-D496-4626-B180-13463A4B5328}" srcOrd="1" destOrd="0" presId="urn:microsoft.com/office/officeart/2005/8/layout/orgChart1"/>
    <dgm:cxn modelId="{2EAF2470-62ED-46DD-BFE7-605FE6603C18}" srcId="{39CE636D-7878-4A98-88BF-545F74BBF136}" destId="{6E526487-5156-4284-86C9-E4F9446719D3}" srcOrd="1" destOrd="0" parTransId="{F6CDB425-130E-4BDE-B24B-2186441B6411}" sibTransId="{F19D7AE9-340E-4524-8E4A-D4859D21D3C4}"/>
    <dgm:cxn modelId="{8FC20F7E-1967-4E8E-9079-AC03C233E20B}" srcId="{6E526487-5156-4284-86C9-E4F9446719D3}" destId="{83E5596E-71DF-4D07-88A1-8D52C5A28ED3}" srcOrd="2" destOrd="0" parTransId="{8EB4CAD2-FA33-4E99-9B7E-13FD19E590CC}" sibTransId="{DCBDE04B-BCFC-47A7-B5B9-43FF74B0E53F}"/>
    <dgm:cxn modelId="{403B9487-D128-4058-A580-B33C7DB0FA8A}" srcId="{DE2ABF8C-359D-407D-88A8-1A5B9639C4BA}" destId="{2EC6A4AF-1DB8-49EE-8AF2-D742E86253D0}" srcOrd="1" destOrd="0" parTransId="{147D09CB-821D-4E9A-8D54-696F57D0A89C}" sibTransId="{FBCAA11A-3319-4253-A9C4-62BDDD28D0CC}"/>
    <dgm:cxn modelId="{7CFA4C8F-CEC8-431A-8388-D6A0FF8279FD}" type="presOf" srcId="{AFB3D939-6F17-4B1A-B304-7CEAFA59D601}" destId="{84D2C464-C2C2-4AF0-A0D4-653F15A9C160}" srcOrd="0" destOrd="0" presId="urn:microsoft.com/office/officeart/2005/8/layout/orgChart1"/>
    <dgm:cxn modelId="{1A7FBC9A-5D5B-47FD-AB3E-98D46FC57D95}" type="presOf" srcId="{2EC6A4AF-1DB8-49EE-8AF2-D742E86253D0}" destId="{436120D4-CEBA-42FD-BA3C-CBBAAD0FA88E}" srcOrd="1" destOrd="0" presId="urn:microsoft.com/office/officeart/2005/8/layout/orgChart1"/>
    <dgm:cxn modelId="{BE7B559B-8120-48D0-99D1-3D9B5A38925C}" type="presOf" srcId="{1EEAB047-EB35-41B7-94EA-C04AB77747C6}" destId="{23F9923D-62CF-48E2-937B-1B4ECFF5AED1}" srcOrd="0" destOrd="0" presId="urn:microsoft.com/office/officeart/2005/8/layout/orgChart1"/>
    <dgm:cxn modelId="{31DC15A1-D83D-4E25-839C-929D7341D1DD}" type="presOf" srcId="{83E5596E-71DF-4D07-88A1-8D52C5A28ED3}" destId="{0C03AC72-96A1-4E64-B5F5-9441672E77F6}" srcOrd="0" destOrd="0" presId="urn:microsoft.com/office/officeart/2005/8/layout/orgChart1"/>
    <dgm:cxn modelId="{5E5D55A2-31C5-49FB-9AE6-9A996DAD9FC1}" srcId="{39CE636D-7878-4A98-88BF-545F74BBF136}" destId="{DE2ABF8C-359D-407D-88A8-1A5B9639C4BA}" srcOrd="0" destOrd="0" parTransId="{014A3508-4ADB-4714-BF4E-3FD86200B9A5}" sibTransId="{EBD2BAD0-7115-4D31-B728-1F7E5FA90CD0}"/>
    <dgm:cxn modelId="{E9848DA7-09EF-4537-9BD7-DE21D5FF2723}" type="presOf" srcId="{6E526487-5156-4284-86C9-E4F9446719D3}" destId="{5DF974B5-F1DE-47D0-B27B-9F82CAB88D10}" srcOrd="1" destOrd="0" presId="urn:microsoft.com/office/officeart/2005/8/layout/orgChart1"/>
    <dgm:cxn modelId="{E6657FB5-EDDE-4D8E-928C-11A1403C82E2}" type="presOf" srcId="{8EB4CAD2-FA33-4E99-9B7E-13FD19E590CC}" destId="{475FBC6C-E91A-4D2A-8DD8-83A92636CA17}" srcOrd="0" destOrd="0" presId="urn:microsoft.com/office/officeart/2005/8/layout/orgChart1"/>
    <dgm:cxn modelId="{5C37DFB5-CA05-4971-A096-FB8E67DE0B30}" type="presOf" srcId="{F0FA9E91-D15A-48C3-9129-7DB1E918E2A9}" destId="{FC018B36-AE02-469F-9D36-218B447020B8}" srcOrd="1" destOrd="0" presId="urn:microsoft.com/office/officeart/2005/8/layout/orgChart1"/>
    <dgm:cxn modelId="{6039E1B8-611D-450F-88EB-65D1322361EB}" type="presOf" srcId="{69BCAC41-0FE6-496A-BF47-E378071E7A42}" destId="{431EE0DB-0984-42D3-B909-54580D852CEF}" srcOrd="1" destOrd="0" presId="urn:microsoft.com/office/officeart/2005/8/layout/orgChart1"/>
    <dgm:cxn modelId="{B78E37B9-45A9-4F73-8201-77BAE2A0CC08}" type="presOf" srcId="{459F0F50-9A90-4C51-8A98-237016F58B36}" destId="{FE86F2B0-1FCD-4FDE-8ECF-3F03B0499A48}" srcOrd="1" destOrd="0" presId="urn:microsoft.com/office/officeart/2005/8/layout/orgChart1"/>
    <dgm:cxn modelId="{41B860B9-9F78-4EFA-9B39-1E1637B258A8}" type="presOf" srcId="{83E5596E-71DF-4D07-88A1-8D52C5A28ED3}" destId="{8F60F440-6617-4099-80FF-CE057387236D}" srcOrd="1" destOrd="0" presId="urn:microsoft.com/office/officeart/2005/8/layout/orgChart1"/>
    <dgm:cxn modelId="{C74E09BD-90E7-4EE5-A220-B202D39BF666}" srcId="{6E526487-5156-4284-86C9-E4F9446719D3}" destId="{B767D745-7FCF-453D-99E6-8D53D2D73B8C}" srcOrd="0" destOrd="0" parTransId="{32B1C31D-4A3B-4478-B240-9626C2FBD4B6}" sibTransId="{2DDAECB2-77BF-47B8-8F9A-091CF42A3512}"/>
    <dgm:cxn modelId="{BCEA97BE-E0D3-4452-B957-DB7E9A6B0F88}" type="presOf" srcId="{DE2ABF8C-359D-407D-88A8-1A5B9639C4BA}" destId="{7DDB4D5F-694B-4FA5-94A4-0BF5F697255B}" srcOrd="0" destOrd="0" presId="urn:microsoft.com/office/officeart/2005/8/layout/orgChart1"/>
    <dgm:cxn modelId="{B484DCC6-4DD1-47D3-8C26-195D5AF2755A}" type="presOf" srcId="{DB3333B2-A2FD-494B-A273-FA51F1E1E9B3}" destId="{54C6A711-A5FB-4D43-8409-4D7B6424F320}" srcOrd="0" destOrd="0" presId="urn:microsoft.com/office/officeart/2005/8/layout/orgChart1"/>
    <dgm:cxn modelId="{F8AD6BC8-F9BD-46A6-8F5D-B156112404C6}" type="presOf" srcId="{377AF811-B3AC-4624-952D-D9278E7F0C00}" destId="{773ECD2B-7C37-42FC-8E1B-C33820A3DFB2}" srcOrd="0" destOrd="0" presId="urn:microsoft.com/office/officeart/2005/8/layout/orgChart1"/>
    <dgm:cxn modelId="{A8BC7DC9-17D1-48D6-B2FC-0DFD6F731243}" type="presOf" srcId="{147D09CB-821D-4E9A-8D54-696F57D0A89C}" destId="{0E1A6F24-BBC4-4838-BFC9-9561B5677357}" srcOrd="0" destOrd="0" presId="urn:microsoft.com/office/officeart/2005/8/layout/orgChart1"/>
    <dgm:cxn modelId="{88DAA0D4-D42D-4D04-A129-FE7A15C5D9BD}" type="presOf" srcId="{69BCAC41-0FE6-496A-BF47-E378071E7A42}" destId="{0548958B-1D1E-4F96-8FA8-145960CA1450}" srcOrd="0" destOrd="0" presId="urn:microsoft.com/office/officeart/2005/8/layout/orgChart1"/>
    <dgm:cxn modelId="{BCB47CDC-1AD6-4069-AE2B-E034275813B7}" srcId="{39CE636D-7878-4A98-88BF-545F74BBF136}" destId="{69BCAC41-0FE6-496A-BF47-E378071E7A42}" srcOrd="3" destOrd="0" parTransId="{1EEAB047-EB35-41B7-94EA-C04AB77747C6}" sibTransId="{20AF3B96-8883-4D7E-96A1-48322CA421E6}"/>
    <dgm:cxn modelId="{5A528CDE-6E39-49AF-8ADE-DD431E70E3E7}" type="presOf" srcId="{A7F59E36-102A-4A5A-9F4D-7BFAFAA2570C}" destId="{992B2A55-A0AC-4092-97B3-B3ADF47F2F47}" srcOrd="0" destOrd="0" presId="urn:microsoft.com/office/officeart/2005/8/layout/orgChart1"/>
    <dgm:cxn modelId="{EACEBFE9-6501-4DCD-8F35-6CB7C14878DE}" type="presOf" srcId="{32B1C31D-4A3B-4478-B240-9626C2FBD4B6}" destId="{A6EC2EA5-66CB-43B4-B231-3357881A6CA5}" srcOrd="0" destOrd="0" presId="urn:microsoft.com/office/officeart/2005/8/layout/orgChart1"/>
    <dgm:cxn modelId="{80ED4BF6-52AE-465F-BF41-DF105C587D65}" type="presOf" srcId="{B767D745-7FCF-453D-99E6-8D53D2D73B8C}" destId="{7918CB57-2430-478E-A5B3-1527C7DEC51F}" srcOrd="1" destOrd="0" presId="urn:microsoft.com/office/officeart/2005/8/layout/orgChart1"/>
    <dgm:cxn modelId="{5A264CFD-E2EE-47AD-AD25-FCF2918BEC73}" type="presOf" srcId="{39CE636D-7878-4A98-88BF-545F74BBF136}" destId="{56CAB2A7-8F60-495B-9358-D3C4813B0823}" srcOrd="1" destOrd="0" presId="urn:microsoft.com/office/officeart/2005/8/layout/orgChart1"/>
    <dgm:cxn modelId="{D9A3D4FE-FA70-4119-86FD-F55D8BA032F4}" type="presOf" srcId="{5E6DD581-74C2-4E04-B036-B9756B6283C2}" destId="{7A66BEC9-F517-4FA5-AEC9-5245D5426A9E}" srcOrd="0" destOrd="0" presId="urn:microsoft.com/office/officeart/2005/8/layout/orgChart1"/>
    <dgm:cxn modelId="{D76676AA-EF91-4E00-8A2A-BBDC25528172}" type="presParOf" srcId="{773ECD2B-7C37-42FC-8E1B-C33820A3DFB2}" destId="{C5DC4708-9F73-4E15-8013-20CA3D29BF9B}" srcOrd="0" destOrd="0" presId="urn:microsoft.com/office/officeart/2005/8/layout/orgChart1"/>
    <dgm:cxn modelId="{6F2C23D6-6E8C-49BF-9DF8-DFA926219D06}" type="presParOf" srcId="{C5DC4708-9F73-4E15-8013-20CA3D29BF9B}" destId="{96C85789-11E1-46BD-B74B-794E90D70C31}" srcOrd="0" destOrd="0" presId="urn:microsoft.com/office/officeart/2005/8/layout/orgChart1"/>
    <dgm:cxn modelId="{6D23C315-D104-44C4-8169-89046DD4D5D1}" type="presParOf" srcId="{96C85789-11E1-46BD-B74B-794E90D70C31}" destId="{94E3C626-B0B6-4111-B946-B852EAC148A4}" srcOrd="0" destOrd="0" presId="urn:microsoft.com/office/officeart/2005/8/layout/orgChart1"/>
    <dgm:cxn modelId="{EC0686DF-E9CE-4FB6-A1C9-47651320CF81}" type="presParOf" srcId="{96C85789-11E1-46BD-B74B-794E90D70C31}" destId="{56CAB2A7-8F60-495B-9358-D3C4813B0823}" srcOrd="1" destOrd="0" presId="urn:microsoft.com/office/officeart/2005/8/layout/orgChart1"/>
    <dgm:cxn modelId="{FB9C2520-9603-43FD-BB3B-E15084F286F4}" type="presParOf" srcId="{C5DC4708-9F73-4E15-8013-20CA3D29BF9B}" destId="{F323AFA6-2DF4-4FC9-960F-E180660CAEC6}" srcOrd="1" destOrd="0" presId="urn:microsoft.com/office/officeart/2005/8/layout/orgChart1"/>
    <dgm:cxn modelId="{AD13676A-D7F4-48B1-80CD-0B1ACC82E32E}" type="presParOf" srcId="{F323AFA6-2DF4-4FC9-960F-E180660CAEC6}" destId="{C02FCB94-D4FC-4086-9A57-E5D173445E50}" srcOrd="0" destOrd="0" presId="urn:microsoft.com/office/officeart/2005/8/layout/orgChart1"/>
    <dgm:cxn modelId="{DC861F24-45BC-4C2F-A187-AE0A99F2FE70}" type="presParOf" srcId="{F323AFA6-2DF4-4FC9-960F-E180660CAEC6}" destId="{B1C34E0A-D467-4A84-AF8E-087B0BE01355}" srcOrd="1" destOrd="0" presId="urn:microsoft.com/office/officeart/2005/8/layout/orgChart1"/>
    <dgm:cxn modelId="{A82F5FC9-9448-4BF8-AE8B-F69FADF0969A}" type="presParOf" srcId="{B1C34E0A-D467-4A84-AF8E-087B0BE01355}" destId="{E3E4E430-49C3-4268-9EDC-9FC16C1C8DA1}" srcOrd="0" destOrd="0" presId="urn:microsoft.com/office/officeart/2005/8/layout/orgChart1"/>
    <dgm:cxn modelId="{5488B83A-0E44-49A5-8CEE-B2E409AA6035}" type="presParOf" srcId="{E3E4E430-49C3-4268-9EDC-9FC16C1C8DA1}" destId="{7DDB4D5F-694B-4FA5-94A4-0BF5F697255B}" srcOrd="0" destOrd="0" presId="urn:microsoft.com/office/officeart/2005/8/layout/orgChart1"/>
    <dgm:cxn modelId="{F4B0B71E-D70C-4DE7-BFD9-7C1A152C72FF}" type="presParOf" srcId="{E3E4E430-49C3-4268-9EDC-9FC16C1C8DA1}" destId="{8684C600-09C2-4020-A7A0-B3CF54486538}" srcOrd="1" destOrd="0" presId="urn:microsoft.com/office/officeart/2005/8/layout/orgChart1"/>
    <dgm:cxn modelId="{5A79B042-CCD0-4BB1-AB45-397ED1454A55}" type="presParOf" srcId="{B1C34E0A-D467-4A84-AF8E-087B0BE01355}" destId="{D279CD4E-21B5-451D-AA6D-E4AB691C579D}" srcOrd="1" destOrd="0" presId="urn:microsoft.com/office/officeart/2005/8/layout/orgChart1"/>
    <dgm:cxn modelId="{A39EE5A8-51D4-465E-85B9-CDEDA7836AC0}" type="presParOf" srcId="{D279CD4E-21B5-451D-AA6D-E4AB691C579D}" destId="{30B0B0C3-28A5-40DC-AF27-49AC4A009252}" srcOrd="0" destOrd="0" presId="urn:microsoft.com/office/officeart/2005/8/layout/orgChart1"/>
    <dgm:cxn modelId="{F75670D7-14A3-4C78-A422-8C9099CEFAD3}" type="presParOf" srcId="{D279CD4E-21B5-451D-AA6D-E4AB691C579D}" destId="{90CE3D05-65AA-4970-A2DD-00E4BB2F0211}" srcOrd="1" destOrd="0" presId="urn:microsoft.com/office/officeart/2005/8/layout/orgChart1"/>
    <dgm:cxn modelId="{144555BA-FDB1-4E14-9999-43B8ECD94080}" type="presParOf" srcId="{90CE3D05-65AA-4970-A2DD-00E4BB2F0211}" destId="{0532E79D-C47B-4CC2-BC8E-5A39B28762A3}" srcOrd="0" destOrd="0" presId="urn:microsoft.com/office/officeart/2005/8/layout/orgChart1"/>
    <dgm:cxn modelId="{1771F8A2-B637-4FD2-A976-1FE322058D4E}" type="presParOf" srcId="{0532E79D-C47B-4CC2-BC8E-5A39B28762A3}" destId="{C3915F0C-7EA1-430E-AB33-6AE25A962CB4}" srcOrd="0" destOrd="0" presId="urn:microsoft.com/office/officeart/2005/8/layout/orgChart1"/>
    <dgm:cxn modelId="{16D59560-FAD8-42DB-B904-021241AADD61}" type="presParOf" srcId="{0532E79D-C47B-4CC2-BC8E-5A39B28762A3}" destId="{FC018B36-AE02-469F-9D36-218B447020B8}" srcOrd="1" destOrd="0" presId="urn:microsoft.com/office/officeart/2005/8/layout/orgChart1"/>
    <dgm:cxn modelId="{E2B9046B-66E2-4807-8B9B-5B933329FBA1}" type="presParOf" srcId="{90CE3D05-65AA-4970-A2DD-00E4BB2F0211}" destId="{DF0ED2C7-95E2-4AC2-A7B2-5136AA803F86}" srcOrd="1" destOrd="0" presId="urn:microsoft.com/office/officeart/2005/8/layout/orgChart1"/>
    <dgm:cxn modelId="{409D8AE3-ACA3-4302-BD10-6AC9599B6C73}" type="presParOf" srcId="{90CE3D05-65AA-4970-A2DD-00E4BB2F0211}" destId="{E88FED7A-8FB8-46AD-AC0D-0FBA7A216A57}" srcOrd="2" destOrd="0" presId="urn:microsoft.com/office/officeart/2005/8/layout/orgChart1"/>
    <dgm:cxn modelId="{86C806BD-A13A-46A8-92CE-20B249EE614E}" type="presParOf" srcId="{D279CD4E-21B5-451D-AA6D-E4AB691C579D}" destId="{0E1A6F24-BBC4-4838-BFC9-9561B5677357}" srcOrd="2" destOrd="0" presId="urn:microsoft.com/office/officeart/2005/8/layout/orgChart1"/>
    <dgm:cxn modelId="{0E1E3335-6E04-4CF7-AD9D-35612985F4BF}" type="presParOf" srcId="{D279CD4E-21B5-451D-AA6D-E4AB691C579D}" destId="{B9099FFC-1672-4C1C-B304-21B7A84749AB}" srcOrd="3" destOrd="0" presId="urn:microsoft.com/office/officeart/2005/8/layout/orgChart1"/>
    <dgm:cxn modelId="{0E5298F0-052F-44FD-9B3E-BA8EB8BEF361}" type="presParOf" srcId="{B9099FFC-1672-4C1C-B304-21B7A84749AB}" destId="{CCC07950-8E39-4D79-8A09-E287DD199392}" srcOrd="0" destOrd="0" presId="urn:microsoft.com/office/officeart/2005/8/layout/orgChart1"/>
    <dgm:cxn modelId="{2DBE2161-5163-4A88-98E1-139384E8D71C}" type="presParOf" srcId="{CCC07950-8E39-4D79-8A09-E287DD199392}" destId="{FD9DB24A-D5C2-4D79-9A0F-79A467438FDD}" srcOrd="0" destOrd="0" presId="urn:microsoft.com/office/officeart/2005/8/layout/orgChart1"/>
    <dgm:cxn modelId="{DC0B306F-6088-4697-8A5E-B47875460FC7}" type="presParOf" srcId="{CCC07950-8E39-4D79-8A09-E287DD199392}" destId="{436120D4-CEBA-42FD-BA3C-CBBAAD0FA88E}" srcOrd="1" destOrd="0" presId="urn:microsoft.com/office/officeart/2005/8/layout/orgChart1"/>
    <dgm:cxn modelId="{E1B51D28-5DCD-4C23-ABCB-D5E4748AB0F8}" type="presParOf" srcId="{B9099FFC-1672-4C1C-B304-21B7A84749AB}" destId="{D8905DCC-29B6-4D48-B169-326A5558A20A}" srcOrd="1" destOrd="0" presId="urn:microsoft.com/office/officeart/2005/8/layout/orgChart1"/>
    <dgm:cxn modelId="{7CE19F47-6741-445F-8755-B69A51C459BB}" type="presParOf" srcId="{B9099FFC-1672-4C1C-B304-21B7A84749AB}" destId="{EDF56EBA-F581-4FA1-8A0B-9523E352AD8E}" srcOrd="2" destOrd="0" presId="urn:microsoft.com/office/officeart/2005/8/layout/orgChart1"/>
    <dgm:cxn modelId="{6693630B-53AF-4663-B5F4-06F8F05FBC2B}" type="presParOf" srcId="{D279CD4E-21B5-451D-AA6D-E4AB691C579D}" destId="{7A66BEC9-F517-4FA5-AEC9-5245D5426A9E}" srcOrd="4" destOrd="0" presId="urn:microsoft.com/office/officeart/2005/8/layout/orgChart1"/>
    <dgm:cxn modelId="{1DDE1645-D2CE-47AA-8C9C-7B0D6EFF7CBA}" type="presParOf" srcId="{D279CD4E-21B5-451D-AA6D-E4AB691C579D}" destId="{8678996E-C379-4579-B3F8-418A299E5BE3}" srcOrd="5" destOrd="0" presId="urn:microsoft.com/office/officeart/2005/8/layout/orgChart1"/>
    <dgm:cxn modelId="{5DEA9F07-900B-4ADE-BBBC-A450E074A3F3}" type="presParOf" srcId="{8678996E-C379-4579-B3F8-418A299E5BE3}" destId="{1678F8B2-DAF3-478B-850F-625FC903F28F}" srcOrd="0" destOrd="0" presId="urn:microsoft.com/office/officeart/2005/8/layout/orgChart1"/>
    <dgm:cxn modelId="{8FD222AF-F2CD-4AC5-B038-1DE01831B9A9}" type="presParOf" srcId="{1678F8B2-DAF3-478B-850F-625FC903F28F}" destId="{84D2C464-C2C2-4AF0-A0D4-653F15A9C160}" srcOrd="0" destOrd="0" presId="urn:microsoft.com/office/officeart/2005/8/layout/orgChart1"/>
    <dgm:cxn modelId="{4B599A49-3955-45F4-9C0D-A6860719A428}" type="presParOf" srcId="{1678F8B2-DAF3-478B-850F-625FC903F28F}" destId="{17568440-D496-4626-B180-13463A4B5328}" srcOrd="1" destOrd="0" presId="urn:microsoft.com/office/officeart/2005/8/layout/orgChart1"/>
    <dgm:cxn modelId="{60A85155-4475-4C9E-9844-F196168CD5D7}" type="presParOf" srcId="{8678996E-C379-4579-B3F8-418A299E5BE3}" destId="{9060F119-73D0-4C32-A951-1983DAA07A17}" srcOrd="1" destOrd="0" presId="urn:microsoft.com/office/officeart/2005/8/layout/orgChart1"/>
    <dgm:cxn modelId="{F9A08B48-990C-46F2-B839-DEC3F07E3364}" type="presParOf" srcId="{8678996E-C379-4579-B3F8-418A299E5BE3}" destId="{9E8E1986-8931-4A83-980E-0CB465552E90}" srcOrd="2" destOrd="0" presId="urn:microsoft.com/office/officeart/2005/8/layout/orgChart1"/>
    <dgm:cxn modelId="{D081C84A-0207-4DBC-B81A-E33D19383A2D}" type="presParOf" srcId="{B1C34E0A-D467-4A84-AF8E-087B0BE01355}" destId="{5205854A-C32D-48A6-841E-D782BF80D75B}" srcOrd="2" destOrd="0" presId="urn:microsoft.com/office/officeart/2005/8/layout/orgChart1"/>
    <dgm:cxn modelId="{A8A1F337-6992-47D9-98B0-2152795ACC87}" type="presParOf" srcId="{F323AFA6-2DF4-4FC9-960F-E180660CAEC6}" destId="{B2A274A3-7389-4107-BB2F-F39156891341}" srcOrd="2" destOrd="0" presId="urn:microsoft.com/office/officeart/2005/8/layout/orgChart1"/>
    <dgm:cxn modelId="{9413A712-4A93-4A99-9D99-2DF35F4DB6D8}" type="presParOf" srcId="{F323AFA6-2DF4-4FC9-960F-E180660CAEC6}" destId="{921DD25A-0F27-467E-B8F3-344EBF9C8D13}" srcOrd="3" destOrd="0" presId="urn:microsoft.com/office/officeart/2005/8/layout/orgChart1"/>
    <dgm:cxn modelId="{D85DC32B-58EF-433D-9B0D-12DA3C562585}" type="presParOf" srcId="{921DD25A-0F27-467E-B8F3-344EBF9C8D13}" destId="{C8A13BDB-4401-409E-BCEC-77A43C3AFC0B}" srcOrd="0" destOrd="0" presId="urn:microsoft.com/office/officeart/2005/8/layout/orgChart1"/>
    <dgm:cxn modelId="{42019960-3101-4E3A-8520-575FA58E2F21}" type="presParOf" srcId="{C8A13BDB-4401-409E-BCEC-77A43C3AFC0B}" destId="{F603BF60-D122-4C1D-A0C5-70C8BAB74DC3}" srcOrd="0" destOrd="0" presId="urn:microsoft.com/office/officeart/2005/8/layout/orgChart1"/>
    <dgm:cxn modelId="{5C1119A0-9BF9-4C85-BA61-F8BA8A0DDC0F}" type="presParOf" srcId="{C8A13BDB-4401-409E-BCEC-77A43C3AFC0B}" destId="{5DF974B5-F1DE-47D0-B27B-9F82CAB88D10}" srcOrd="1" destOrd="0" presId="urn:microsoft.com/office/officeart/2005/8/layout/orgChart1"/>
    <dgm:cxn modelId="{CC68E96F-349D-4341-B1D2-7306C0AB21E6}" type="presParOf" srcId="{921DD25A-0F27-467E-B8F3-344EBF9C8D13}" destId="{DA573E41-BE7F-4045-BC00-3E6DDFB8E43B}" srcOrd="1" destOrd="0" presId="urn:microsoft.com/office/officeart/2005/8/layout/orgChart1"/>
    <dgm:cxn modelId="{CCEA4651-E9E1-48CB-AD06-F7FF34E257E6}" type="presParOf" srcId="{DA573E41-BE7F-4045-BC00-3E6DDFB8E43B}" destId="{A6EC2EA5-66CB-43B4-B231-3357881A6CA5}" srcOrd="0" destOrd="0" presId="urn:microsoft.com/office/officeart/2005/8/layout/orgChart1"/>
    <dgm:cxn modelId="{4EE323E0-3EF9-41BD-B20F-85D4B553650F}" type="presParOf" srcId="{DA573E41-BE7F-4045-BC00-3E6DDFB8E43B}" destId="{92AA1A30-83A6-4FD6-812A-4C31E11D7B35}" srcOrd="1" destOrd="0" presId="urn:microsoft.com/office/officeart/2005/8/layout/orgChart1"/>
    <dgm:cxn modelId="{26F849AE-6237-45D5-9D29-DFBA4F7EFD70}" type="presParOf" srcId="{92AA1A30-83A6-4FD6-812A-4C31E11D7B35}" destId="{ACB989E4-6CB2-4967-84EA-CDEAA668AFA6}" srcOrd="0" destOrd="0" presId="urn:microsoft.com/office/officeart/2005/8/layout/orgChart1"/>
    <dgm:cxn modelId="{1C8C79F0-E047-4481-B435-F80356339012}" type="presParOf" srcId="{ACB989E4-6CB2-4967-84EA-CDEAA668AFA6}" destId="{7B983D19-8221-4CDB-9F77-A6C122088145}" srcOrd="0" destOrd="0" presId="urn:microsoft.com/office/officeart/2005/8/layout/orgChart1"/>
    <dgm:cxn modelId="{BB0600B2-2500-43A3-BB0D-441D70856F09}" type="presParOf" srcId="{ACB989E4-6CB2-4967-84EA-CDEAA668AFA6}" destId="{7918CB57-2430-478E-A5B3-1527C7DEC51F}" srcOrd="1" destOrd="0" presId="urn:microsoft.com/office/officeart/2005/8/layout/orgChart1"/>
    <dgm:cxn modelId="{F2B3191F-EB3F-4D13-AD56-ED78D2A61A6C}" type="presParOf" srcId="{92AA1A30-83A6-4FD6-812A-4C31E11D7B35}" destId="{4C9EC8DF-4666-46C1-A1B3-67E8F5B68983}" srcOrd="1" destOrd="0" presId="urn:microsoft.com/office/officeart/2005/8/layout/orgChart1"/>
    <dgm:cxn modelId="{E5BAD151-27D9-4DC2-8FAA-BD7B7542E941}" type="presParOf" srcId="{92AA1A30-83A6-4FD6-812A-4C31E11D7B35}" destId="{D61AA8DA-A248-44AD-B78D-4093AF4F762B}" srcOrd="2" destOrd="0" presId="urn:microsoft.com/office/officeart/2005/8/layout/orgChart1"/>
    <dgm:cxn modelId="{B9765A7B-4295-4374-AF71-C7DFA40E7316}" type="presParOf" srcId="{DA573E41-BE7F-4045-BC00-3E6DDFB8E43B}" destId="{992B2A55-A0AC-4092-97B3-B3ADF47F2F47}" srcOrd="2" destOrd="0" presId="urn:microsoft.com/office/officeart/2005/8/layout/orgChart1"/>
    <dgm:cxn modelId="{851C3D9B-8470-46C9-8D14-DF5EDDF349F2}" type="presParOf" srcId="{DA573E41-BE7F-4045-BC00-3E6DDFB8E43B}" destId="{891E1F6C-E48C-46FA-8C1A-80B2CD198BD3}" srcOrd="3" destOrd="0" presId="urn:microsoft.com/office/officeart/2005/8/layout/orgChart1"/>
    <dgm:cxn modelId="{BCFC2777-EA6B-4C9C-984B-BA1D5DC51240}" type="presParOf" srcId="{891E1F6C-E48C-46FA-8C1A-80B2CD198BD3}" destId="{7DD1E0AC-E52E-4BE2-94CA-7690E3F8FF18}" srcOrd="0" destOrd="0" presId="urn:microsoft.com/office/officeart/2005/8/layout/orgChart1"/>
    <dgm:cxn modelId="{FAF440B8-180F-401C-8825-32B107C32E8C}" type="presParOf" srcId="{7DD1E0AC-E52E-4BE2-94CA-7690E3F8FF18}" destId="{59B8D882-93E8-47C5-BF75-4A415D88B588}" srcOrd="0" destOrd="0" presId="urn:microsoft.com/office/officeart/2005/8/layout/orgChart1"/>
    <dgm:cxn modelId="{8689E9CC-47F0-466E-A162-B0C12832C5F5}" type="presParOf" srcId="{7DD1E0AC-E52E-4BE2-94CA-7690E3F8FF18}" destId="{FE86F2B0-1FCD-4FDE-8ECF-3F03B0499A48}" srcOrd="1" destOrd="0" presId="urn:microsoft.com/office/officeart/2005/8/layout/orgChart1"/>
    <dgm:cxn modelId="{72C301F6-48FC-4113-BE71-2DDE7121F80F}" type="presParOf" srcId="{891E1F6C-E48C-46FA-8C1A-80B2CD198BD3}" destId="{90DCF8C6-8CFA-4472-8B73-812F47237051}" srcOrd="1" destOrd="0" presId="urn:microsoft.com/office/officeart/2005/8/layout/orgChart1"/>
    <dgm:cxn modelId="{EBB83120-D598-4499-B636-0B4153E967C0}" type="presParOf" srcId="{891E1F6C-E48C-46FA-8C1A-80B2CD198BD3}" destId="{8868FB2B-F305-4E70-9126-15DB1BE15D95}" srcOrd="2" destOrd="0" presId="urn:microsoft.com/office/officeart/2005/8/layout/orgChart1"/>
    <dgm:cxn modelId="{6D8820A3-1BE3-4551-9D31-20B7E8B2FFCE}" type="presParOf" srcId="{DA573E41-BE7F-4045-BC00-3E6DDFB8E43B}" destId="{475FBC6C-E91A-4D2A-8DD8-83A92636CA17}" srcOrd="4" destOrd="0" presId="urn:microsoft.com/office/officeart/2005/8/layout/orgChart1"/>
    <dgm:cxn modelId="{2D4E3D45-BEC9-4F8C-8427-6D3BF4F64695}" type="presParOf" srcId="{DA573E41-BE7F-4045-BC00-3E6DDFB8E43B}" destId="{4B3A0444-8FA7-4C16-A397-60D8E2A64A2C}" srcOrd="5" destOrd="0" presId="urn:microsoft.com/office/officeart/2005/8/layout/orgChart1"/>
    <dgm:cxn modelId="{52D2A271-6A96-44ED-8BB4-6E77F28E4D1F}" type="presParOf" srcId="{4B3A0444-8FA7-4C16-A397-60D8E2A64A2C}" destId="{F3054D9D-910A-46BF-96F2-A71385F23389}" srcOrd="0" destOrd="0" presId="urn:microsoft.com/office/officeart/2005/8/layout/orgChart1"/>
    <dgm:cxn modelId="{E65E9C2D-6E9E-41E4-94C2-C56B9F0DF462}" type="presParOf" srcId="{F3054D9D-910A-46BF-96F2-A71385F23389}" destId="{0C03AC72-96A1-4E64-B5F5-9441672E77F6}" srcOrd="0" destOrd="0" presId="urn:microsoft.com/office/officeart/2005/8/layout/orgChart1"/>
    <dgm:cxn modelId="{1E072585-8E1B-40C5-BFCB-F6543C908BA9}" type="presParOf" srcId="{F3054D9D-910A-46BF-96F2-A71385F23389}" destId="{8F60F440-6617-4099-80FF-CE057387236D}" srcOrd="1" destOrd="0" presId="urn:microsoft.com/office/officeart/2005/8/layout/orgChart1"/>
    <dgm:cxn modelId="{B8976683-4360-4229-AFBC-565BDA0C71FA}" type="presParOf" srcId="{4B3A0444-8FA7-4C16-A397-60D8E2A64A2C}" destId="{3CB9FBB3-AE24-4F64-B57C-779D04E98B12}" srcOrd="1" destOrd="0" presId="urn:microsoft.com/office/officeart/2005/8/layout/orgChart1"/>
    <dgm:cxn modelId="{3C98EF85-2652-48BA-9BF4-4CE61CB3A8A6}" type="presParOf" srcId="{4B3A0444-8FA7-4C16-A397-60D8E2A64A2C}" destId="{C45E161C-2D02-4FC2-8452-C9B5E7252E9A}" srcOrd="2" destOrd="0" presId="urn:microsoft.com/office/officeart/2005/8/layout/orgChart1"/>
    <dgm:cxn modelId="{E0EE8812-3260-4E41-A0DF-949480E4ACE9}" type="presParOf" srcId="{921DD25A-0F27-467E-B8F3-344EBF9C8D13}" destId="{CF1057FD-B2FF-4A42-AB8E-79E8653428AA}" srcOrd="2" destOrd="0" presId="urn:microsoft.com/office/officeart/2005/8/layout/orgChart1"/>
    <dgm:cxn modelId="{99900E9F-C03B-4EED-9941-1F210257F2E6}" type="presParOf" srcId="{F323AFA6-2DF4-4FC9-960F-E180660CAEC6}" destId="{54C6A711-A5FB-4D43-8409-4D7B6424F320}" srcOrd="4" destOrd="0" presId="urn:microsoft.com/office/officeart/2005/8/layout/orgChart1"/>
    <dgm:cxn modelId="{F38289FD-E2FB-49FB-91B4-18F3A0370A65}" type="presParOf" srcId="{F323AFA6-2DF4-4FC9-960F-E180660CAEC6}" destId="{497F41CF-E978-44EE-83B4-41AF3A64E2FA}" srcOrd="5" destOrd="0" presId="urn:microsoft.com/office/officeart/2005/8/layout/orgChart1"/>
    <dgm:cxn modelId="{252A35C9-7E06-463D-9CD8-68F988AD38F6}" type="presParOf" srcId="{497F41CF-E978-44EE-83B4-41AF3A64E2FA}" destId="{14CB7EBE-B6E5-4741-A402-FC1FC4ED9436}" srcOrd="0" destOrd="0" presId="urn:microsoft.com/office/officeart/2005/8/layout/orgChart1"/>
    <dgm:cxn modelId="{5473FBC8-4BFA-4A8F-A042-7B5103540E5C}" type="presParOf" srcId="{14CB7EBE-B6E5-4741-A402-FC1FC4ED9436}" destId="{56A86A85-6371-4BEE-BE32-DFFA1893D37D}" srcOrd="0" destOrd="0" presId="urn:microsoft.com/office/officeart/2005/8/layout/orgChart1"/>
    <dgm:cxn modelId="{ED850822-ABAE-48A5-B630-D46A4ABDF9E0}" type="presParOf" srcId="{14CB7EBE-B6E5-4741-A402-FC1FC4ED9436}" destId="{85C7C77A-10CF-46F7-94AF-4BC5F4AD88C3}" srcOrd="1" destOrd="0" presId="urn:microsoft.com/office/officeart/2005/8/layout/orgChart1"/>
    <dgm:cxn modelId="{3092B69C-0094-4894-B71F-286C8553E9B2}" type="presParOf" srcId="{497F41CF-E978-44EE-83B4-41AF3A64E2FA}" destId="{E3EE8D77-30DB-40CB-877C-7C4DE028EB69}" srcOrd="1" destOrd="0" presId="urn:microsoft.com/office/officeart/2005/8/layout/orgChart1"/>
    <dgm:cxn modelId="{55EC2CA5-E90D-448B-BF26-574A153E4F65}" type="presParOf" srcId="{497F41CF-E978-44EE-83B4-41AF3A64E2FA}" destId="{C19F12AE-69D1-41F3-9B36-7A0DB46C091F}" srcOrd="2" destOrd="0" presId="urn:microsoft.com/office/officeart/2005/8/layout/orgChart1"/>
    <dgm:cxn modelId="{8831F9E5-4C05-43A3-BC48-0C3F49079360}" type="presParOf" srcId="{F323AFA6-2DF4-4FC9-960F-E180660CAEC6}" destId="{23F9923D-62CF-48E2-937B-1B4ECFF5AED1}" srcOrd="6" destOrd="0" presId="urn:microsoft.com/office/officeart/2005/8/layout/orgChart1"/>
    <dgm:cxn modelId="{7F42E6E2-1971-4B3B-857D-DF26880DBDD9}" type="presParOf" srcId="{F323AFA6-2DF4-4FC9-960F-E180660CAEC6}" destId="{0B7CF12B-02EA-4624-B4FE-83724B12BDE8}" srcOrd="7" destOrd="0" presId="urn:microsoft.com/office/officeart/2005/8/layout/orgChart1"/>
    <dgm:cxn modelId="{16A63CF9-D4BE-426E-B516-5BA6CE49888D}" type="presParOf" srcId="{0B7CF12B-02EA-4624-B4FE-83724B12BDE8}" destId="{E2674886-4781-4BD1-9A1E-4BDD7974EC68}" srcOrd="0" destOrd="0" presId="urn:microsoft.com/office/officeart/2005/8/layout/orgChart1"/>
    <dgm:cxn modelId="{C95DA731-9B8E-4CD4-9C57-21D559781DBA}" type="presParOf" srcId="{E2674886-4781-4BD1-9A1E-4BDD7974EC68}" destId="{0548958B-1D1E-4F96-8FA8-145960CA1450}" srcOrd="0" destOrd="0" presId="urn:microsoft.com/office/officeart/2005/8/layout/orgChart1"/>
    <dgm:cxn modelId="{F3DA1908-6036-4BA2-9161-BDB11051850E}" type="presParOf" srcId="{E2674886-4781-4BD1-9A1E-4BDD7974EC68}" destId="{431EE0DB-0984-42D3-B909-54580D852CEF}" srcOrd="1" destOrd="0" presId="urn:microsoft.com/office/officeart/2005/8/layout/orgChart1"/>
    <dgm:cxn modelId="{7D83EB25-67E3-44F4-BC11-215162BEF0A9}" type="presParOf" srcId="{0B7CF12B-02EA-4624-B4FE-83724B12BDE8}" destId="{A5874149-4503-43FD-86FC-D4827E593D6B}" srcOrd="1" destOrd="0" presId="urn:microsoft.com/office/officeart/2005/8/layout/orgChart1"/>
    <dgm:cxn modelId="{2FD57228-716D-440B-BD22-19CFF35BCA6E}" type="presParOf" srcId="{0B7CF12B-02EA-4624-B4FE-83724B12BDE8}" destId="{91CDE66D-572C-4E38-BA91-BD764E0D4D81}" srcOrd="2" destOrd="0" presId="urn:microsoft.com/office/officeart/2005/8/layout/orgChart1"/>
    <dgm:cxn modelId="{9FBE24AB-D5E8-4FE2-90C6-4FD10DDAD51D}" type="presParOf" srcId="{C5DC4708-9F73-4E15-8013-20CA3D29BF9B}" destId="{7D12F543-A8CA-4BA1-BBC9-6BD90F3C5831}"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F9923D-62CF-48E2-937B-1B4ECFF5AED1}">
      <dsp:nvSpPr>
        <dsp:cNvPr id="0" name=""/>
        <dsp:cNvSpPr/>
      </dsp:nvSpPr>
      <dsp:spPr>
        <a:xfrm>
          <a:off x="2266949" y="784231"/>
          <a:ext cx="1775488" cy="205428"/>
        </a:xfrm>
        <a:custGeom>
          <a:avLst/>
          <a:gdLst/>
          <a:ahLst/>
          <a:cxnLst/>
          <a:rect l="0" t="0" r="0" b="0"/>
          <a:pathLst>
            <a:path>
              <a:moveTo>
                <a:pt x="0" y="0"/>
              </a:moveTo>
              <a:lnTo>
                <a:pt x="0" y="102714"/>
              </a:lnTo>
              <a:lnTo>
                <a:pt x="1775488" y="102714"/>
              </a:lnTo>
              <a:lnTo>
                <a:pt x="1775488" y="205428"/>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54C6A711-A5FB-4D43-8409-4D7B6424F320}">
      <dsp:nvSpPr>
        <dsp:cNvPr id="0" name=""/>
        <dsp:cNvSpPr/>
      </dsp:nvSpPr>
      <dsp:spPr>
        <a:xfrm>
          <a:off x="2266949" y="784231"/>
          <a:ext cx="591829" cy="205428"/>
        </a:xfrm>
        <a:custGeom>
          <a:avLst/>
          <a:gdLst/>
          <a:ahLst/>
          <a:cxnLst/>
          <a:rect l="0" t="0" r="0" b="0"/>
          <a:pathLst>
            <a:path>
              <a:moveTo>
                <a:pt x="0" y="0"/>
              </a:moveTo>
              <a:lnTo>
                <a:pt x="0" y="102714"/>
              </a:lnTo>
              <a:lnTo>
                <a:pt x="591829" y="102714"/>
              </a:lnTo>
              <a:lnTo>
                <a:pt x="591829" y="205428"/>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475FBC6C-E91A-4D2A-8DD8-83A92636CA17}">
      <dsp:nvSpPr>
        <dsp:cNvPr id="0" name=""/>
        <dsp:cNvSpPr/>
      </dsp:nvSpPr>
      <dsp:spPr>
        <a:xfrm>
          <a:off x="1283827" y="1478775"/>
          <a:ext cx="146734" cy="1839073"/>
        </a:xfrm>
        <a:custGeom>
          <a:avLst/>
          <a:gdLst/>
          <a:ahLst/>
          <a:cxnLst/>
          <a:rect l="0" t="0" r="0" b="0"/>
          <a:pathLst>
            <a:path>
              <a:moveTo>
                <a:pt x="0" y="0"/>
              </a:moveTo>
              <a:lnTo>
                <a:pt x="0" y="1839073"/>
              </a:lnTo>
              <a:lnTo>
                <a:pt x="146734" y="1839073"/>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92B2A55-A0AC-4092-97B3-B3ADF47F2F47}">
      <dsp:nvSpPr>
        <dsp:cNvPr id="0" name=""/>
        <dsp:cNvSpPr/>
      </dsp:nvSpPr>
      <dsp:spPr>
        <a:xfrm>
          <a:off x="1283827" y="1478775"/>
          <a:ext cx="146734" cy="1144530"/>
        </a:xfrm>
        <a:custGeom>
          <a:avLst/>
          <a:gdLst/>
          <a:ahLst/>
          <a:cxnLst/>
          <a:rect l="0" t="0" r="0" b="0"/>
          <a:pathLst>
            <a:path>
              <a:moveTo>
                <a:pt x="0" y="0"/>
              </a:moveTo>
              <a:lnTo>
                <a:pt x="0" y="1144530"/>
              </a:lnTo>
              <a:lnTo>
                <a:pt x="146734" y="1144530"/>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EC2EA5-66CB-43B4-B231-3357881A6CA5}">
      <dsp:nvSpPr>
        <dsp:cNvPr id="0" name=""/>
        <dsp:cNvSpPr/>
      </dsp:nvSpPr>
      <dsp:spPr>
        <a:xfrm>
          <a:off x="1283827" y="1478775"/>
          <a:ext cx="146734" cy="449986"/>
        </a:xfrm>
        <a:custGeom>
          <a:avLst/>
          <a:gdLst/>
          <a:ahLst/>
          <a:cxnLst/>
          <a:rect l="0" t="0" r="0" b="0"/>
          <a:pathLst>
            <a:path>
              <a:moveTo>
                <a:pt x="0" y="0"/>
              </a:moveTo>
              <a:lnTo>
                <a:pt x="0" y="449986"/>
              </a:lnTo>
              <a:lnTo>
                <a:pt x="146734" y="449986"/>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B2A274A3-7389-4107-BB2F-F39156891341}">
      <dsp:nvSpPr>
        <dsp:cNvPr id="0" name=""/>
        <dsp:cNvSpPr/>
      </dsp:nvSpPr>
      <dsp:spPr>
        <a:xfrm>
          <a:off x="1675119" y="784231"/>
          <a:ext cx="591829" cy="205428"/>
        </a:xfrm>
        <a:custGeom>
          <a:avLst/>
          <a:gdLst/>
          <a:ahLst/>
          <a:cxnLst/>
          <a:rect l="0" t="0" r="0" b="0"/>
          <a:pathLst>
            <a:path>
              <a:moveTo>
                <a:pt x="591829" y="0"/>
              </a:moveTo>
              <a:lnTo>
                <a:pt x="591829" y="102714"/>
              </a:lnTo>
              <a:lnTo>
                <a:pt x="0" y="102714"/>
              </a:lnTo>
              <a:lnTo>
                <a:pt x="0" y="205428"/>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7A66BEC9-F517-4FA5-AEC9-5245D5426A9E}">
      <dsp:nvSpPr>
        <dsp:cNvPr id="0" name=""/>
        <dsp:cNvSpPr/>
      </dsp:nvSpPr>
      <dsp:spPr>
        <a:xfrm>
          <a:off x="100168" y="1478775"/>
          <a:ext cx="146734" cy="1839073"/>
        </a:xfrm>
        <a:custGeom>
          <a:avLst/>
          <a:gdLst/>
          <a:ahLst/>
          <a:cxnLst/>
          <a:rect l="0" t="0" r="0" b="0"/>
          <a:pathLst>
            <a:path>
              <a:moveTo>
                <a:pt x="0" y="0"/>
              </a:moveTo>
              <a:lnTo>
                <a:pt x="0" y="1839073"/>
              </a:lnTo>
              <a:lnTo>
                <a:pt x="146734" y="1839073"/>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E1A6F24-BBC4-4838-BFC9-9561B5677357}">
      <dsp:nvSpPr>
        <dsp:cNvPr id="0" name=""/>
        <dsp:cNvSpPr/>
      </dsp:nvSpPr>
      <dsp:spPr>
        <a:xfrm>
          <a:off x="100168" y="1478775"/>
          <a:ext cx="146734" cy="1144530"/>
        </a:xfrm>
        <a:custGeom>
          <a:avLst/>
          <a:gdLst/>
          <a:ahLst/>
          <a:cxnLst/>
          <a:rect l="0" t="0" r="0" b="0"/>
          <a:pathLst>
            <a:path>
              <a:moveTo>
                <a:pt x="0" y="0"/>
              </a:moveTo>
              <a:lnTo>
                <a:pt x="0" y="1144530"/>
              </a:lnTo>
              <a:lnTo>
                <a:pt x="146734" y="1144530"/>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30B0B0C3-28A5-40DC-AF27-49AC4A009252}">
      <dsp:nvSpPr>
        <dsp:cNvPr id="0" name=""/>
        <dsp:cNvSpPr/>
      </dsp:nvSpPr>
      <dsp:spPr>
        <a:xfrm>
          <a:off x="100168" y="1478775"/>
          <a:ext cx="146734" cy="449986"/>
        </a:xfrm>
        <a:custGeom>
          <a:avLst/>
          <a:gdLst/>
          <a:ahLst/>
          <a:cxnLst/>
          <a:rect l="0" t="0" r="0" b="0"/>
          <a:pathLst>
            <a:path>
              <a:moveTo>
                <a:pt x="0" y="0"/>
              </a:moveTo>
              <a:lnTo>
                <a:pt x="0" y="449986"/>
              </a:lnTo>
              <a:lnTo>
                <a:pt x="146734" y="449986"/>
              </a:lnTo>
            </a:path>
          </a:pathLst>
        </a:custGeom>
        <a:noFill/>
        <a:ln w="12700" cap="flat" cmpd="sng" algn="ctr">
          <a:solidFill>
            <a:schemeClr val="accent1">
              <a:tint val="7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C02FCB94-D4FC-4086-9A57-E5D173445E50}">
      <dsp:nvSpPr>
        <dsp:cNvPr id="0" name=""/>
        <dsp:cNvSpPr/>
      </dsp:nvSpPr>
      <dsp:spPr>
        <a:xfrm>
          <a:off x="491460" y="784231"/>
          <a:ext cx="1775488" cy="205428"/>
        </a:xfrm>
        <a:custGeom>
          <a:avLst/>
          <a:gdLst/>
          <a:ahLst/>
          <a:cxnLst/>
          <a:rect l="0" t="0" r="0" b="0"/>
          <a:pathLst>
            <a:path>
              <a:moveTo>
                <a:pt x="1775488" y="0"/>
              </a:moveTo>
              <a:lnTo>
                <a:pt x="1775488" y="102714"/>
              </a:lnTo>
              <a:lnTo>
                <a:pt x="0" y="102714"/>
              </a:lnTo>
              <a:lnTo>
                <a:pt x="0" y="205428"/>
              </a:lnTo>
            </a:path>
          </a:pathLst>
        </a:custGeom>
        <a:noFill/>
        <a:ln w="12700" cap="flat" cmpd="sng" algn="ctr">
          <a:solidFill>
            <a:schemeClr val="accent1">
              <a:tint val="9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94E3C626-B0B6-4111-B946-B852EAC148A4}">
      <dsp:nvSpPr>
        <dsp:cNvPr id="0" name=""/>
        <dsp:cNvSpPr/>
      </dsp:nvSpPr>
      <dsp:spPr>
        <a:xfrm>
          <a:off x="1777834" y="295116"/>
          <a:ext cx="978230" cy="489115"/>
        </a:xfrm>
        <a:prstGeom prst="rect">
          <a:avLst/>
        </a:prstGeom>
        <a:gradFill rotWithShape="0">
          <a:gsLst>
            <a:gs pos="0">
              <a:schemeClr val="accent1">
                <a:shade val="60000"/>
                <a:hueOff val="0"/>
                <a:satOff val="0"/>
                <a:lumOff val="0"/>
                <a:alphaOff val="0"/>
                <a:satMod val="103000"/>
                <a:lumMod val="102000"/>
                <a:tint val="94000"/>
              </a:schemeClr>
            </a:gs>
            <a:gs pos="50000">
              <a:schemeClr val="accent1">
                <a:shade val="60000"/>
                <a:hueOff val="0"/>
                <a:satOff val="0"/>
                <a:lumOff val="0"/>
                <a:alphaOff val="0"/>
                <a:satMod val="110000"/>
                <a:lumMod val="100000"/>
                <a:shade val="100000"/>
              </a:schemeClr>
            </a:gs>
            <a:gs pos="100000">
              <a:schemeClr val="accent1">
                <a:shade val="6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Command</a:t>
          </a:r>
        </a:p>
      </dsp:txBody>
      <dsp:txXfrm>
        <a:off x="1777834" y="295116"/>
        <a:ext cx="978230" cy="489115"/>
      </dsp:txXfrm>
    </dsp:sp>
    <dsp:sp modelId="{7DDB4D5F-694B-4FA5-94A4-0BF5F697255B}">
      <dsp:nvSpPr>
        <dsp:cNvPr id="0" name=""/>
        <dsp:cNvSpPr/>
      </dsp:nvSpPr>
      <dsp:spPr>
        <a:xfrm>
          <a:off x="2345" y="989659"/>
          <a:ext cx="978230" cy="489115"/>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Operations</a:t>
          </a:r>
        </a:p>
      </dsp:txBody>
      <dsp:txXfrm>
        <a:off x="2345" y="989659"/>
        <a:ext cx="978230" cy="489115"/>
      </dsp:txXfrm>
    </dsp:sp>
    <dsp:sp modelId="{C3915F0C-7EA1-430E-AB33-6AE25A962CB4}">
      <dsp:nvSpPr>
        <dsp:cNvPr id="0" name=""/>
        <dsp:cNvSpPr/>
      </dsp:nvSpPr>
      <dsp:spPr>
        <a:xfrm>
          <a:off x="246902" y="1684203"/>
          <a:ext cx="978230" cy="489115"/>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Chemical</a:t>
          </a:r>
        </a:p>
      </dsp:txBody>
      <dsp:txXfrm>
        <a:off x="246902" y="1684203"/>
        <a:ext cx="978230" cy="489115"/>
      </dsp:txXfrm>
    </dsp:sp>
    <dsp:sp modelId="{FD9DB24A-D5C2-4D79-9A0F-79A467438FDD}">
      <dsp:nvSpPr>
        <dsp:cNvPr id="0" name=""/>
        <dsp:cNvSpPr/>
      </dsp:nvSpPr>
      <dsp:spPr>
        <a:xfrm>
          <a:off x="246902" y="2378747"/>
          <a:ext cx="978230" cy="489115"/>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Engineering</a:t>
          </a:r>
        </a:p>
      </dsp:txBody>
      <dsp:txXfrm>
        <a:off x="246902" y="2378747"/>
        <a:ext cx="978230" cy="489115"/>
      </dsp:txXfrm>
    </dsp:sp>
    <dsp:sp modelId="{84D2C464-C2C2-4AF0-A0D4-653F15A9C160}">
      <dsp:nvSpPr>
        <dsp:cNvPr id="0" name=""/>
        <dsp:cNvSpPr/>
      </dsp:nvSpPr>
      <dsp:spPr>
        <a:xfrm>
          <a:off x="246902" y="3073291"/>
          <a:ext cx="978230" cy="489115"/>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Deck</a:t>
          </a:r>
        </a:p>
      </dsp:txBody>
      <dsp:txXfrm>
        <a:off x="246902" y="3073291"/>
        <a:ext cx="978230" cy="489115"/>
      </dsp:txXfrm>
    </dsp:sp>
    <dsp:sp modelId="{F603BF60-D122-4C1D-A0C5-70C8BAB74DC3}">
      <dsp:nvSpPr>
        <dsp:cNvPr id="0" name=""/>
        <dsp:cNvSpPr/>
      </dsp:nvSpPr>
      <dsp:spPr>
        <a:xfrm>
          <a:off x="1186004" y="989659"/>
          <a:ext cx="978230" cy="489115"/>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Logistics</a:t>
          </a:r>
        </a:p>
      </dsp:txBody>
      <dsp:txXfrm>
        <a:off x="1186004" y="989659"/>
        <a:ext cx="978230" cy="489115"/>
      </dsp:txXfrm>
    </dsp:sp>
    <dsp:sp modelId="{7B983D19-8221-4CDB-9F77-A6C122088145}">
      <dsp:nvSpPr>
        <dsp:cNvPr id="0" name=""/>
        <dsp:cNvSpPr/>
      </dsp:nvSpPr>
      <dsp:spPr>
        <a:xfrm>
          <a:off x="1430562" y="1684203"/>
          <a:ext cx="978230" cy="489115"/>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Supply</a:t>
          </a:r>
        </a:p>
      </dsp:txBody>
      <dsp:txXfrm>
        <a:off x="1430562" y="1684203"/>
        <a:ext cx="978230" cy="489115"/>
      </dsp:txXfrm>
    </dsp:sp>
    <dsp:sp modelId="{59B8D882-93E8-47C5-BF75-4A415D88B588}">
      <dsp:nvSpPr>
        <dsp:cNvPr id="0" name=""/>
        <dsp:cNvSpPr/>
      </dsp:nvSpPr>
      <dsp:spPr>
        <a:xfrm>
          <a:off x="1430562" y="2378747"/>
          <a:ext cx="978230" cy="489115"/>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Admin</a:t>
          </a:r>
        </a:p>
      </dsp:txBody>
      <dsp:txXfrm>
        <a:off x="1430562" y="2378747"/>
        <a:ext cx="978230" cy="489115"/>
      </dsp:txXfrm>
    </dsp:sp>
    <dsp:sp modelId="{0C03AC72-96A1-4E64-B5F5-9441672E77F6}">
      <dsp:nvSpPr>
        <dsp:cNvPr id="0" name=""/>
        <dsp:cNvSpPr/>
      </dsp:nvSpPr>
      <dsp:spPr>
        <a:xfrm>
          <a:off x="1430562" y="3073291"/>
          <a:ext cx="978230" cy="489115"/>
        </a:xfrm>
        <a:prstGeom prst="rect">
          <a:avLst/>
        </a:prstGeom>
        <a:gradFill rotWithShape="0">
          <a:gsLst>
            <a:gs pos="0">
              <a:schemeClr val="accent1">
                <a:tint val="99000"/>
                <a:hueOff val="0"/>
                <a:satOff val="0"/>
                <a:lumOff val="0"/>
                <a:alphaOff val="0"/>
                <a:satMod val="103000"/>
                <a:lumMod val="102000"/>
                <a:tint val="94000"/>
              </a:schemeClr>
            </a:gs>
            <a:gs pos="50000">
              <a:schemeClr val="accent1">
                <a:tint val="99000"/>
                <a:hueOff val="0"/>
                <a:satOff val="0"/>
                <a:lumOff val="0"/>
                <a:alphaOff val="0"/>
                <a:satMod val="110000"/>
                <a:lumMod val="100000"/>
                <a:shade val="100000"/>
              </a:schemeClr>
            </a:gs>
            <a:gs pos="100000">
              <a:schemeClr val="accent1">
                <a:tint val="99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Medical</a:t>
          </a:r>
        </a:p>
      </dsp:txBody>
      <dsp:txXfrm>
        <a:off x="1430562" y="3073291"/>
        <a:ext cx="978230" cy="489115"/>
      </dsp:txXfrm>
    </dsp:sp>
    <dsp:sp modelId="{56A86A85-6371-4BEE-BE32-DFFA1893D37D}">
      <dsp:nvSpPr>
        <dsp:cNvPr id="0" name=""/>
        <dsp:cNvSpPr/>
      </dsp:nvSpPr>
      <dsp:spPr>
        <a:xfrm>
          <a:off x="2369663" y="989659"/>
          <a:ext cx="978230" cy="489115"/>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Training</a:t>
          </a:r>
        </a:p>
      </dsp:txBody>
      <dsp:txXfrm>
        <a:off x="2369663" y="989659"/>
        <a:ext cx="978230" cy="489115"/>
      </dsp:txXfrm>
    </dsp:sp>
    <dsp:sp modelId="{0548958B-1D1E-4F96-8FA8-145960CA1450}">
      <dsp:nvSpPr>
        <dsp:cNvPr id="0" name=""/>
        <dsp:cNvSpPr/>
      </dsp:nvSpPr>
      <dsp:spPr>
        <a:xfrm>
          <a:off x="3553322" y="989659"/>
          <a:ext cx="978230" cy="489115"/>
        </a:xfrm>
        <a:prstGeom prst="rect">
          <a:avLst/>
        </a:prstGeom>
        <a:gradFill rotWithShape="0">
          <a:gsLst>
            <a:gs pos="0">
              <a:schemeClr val="accent1">
                <a:shade val="80000"/>
                <a:hueOff val="0"/>
                <a:satOff val="0"/>
                <a:lumOff val="0"/>
                <a:alphaOff val="0"/>
                <a:satMod val="103000"/>
                <a:lumMod val="102000"/>
                <a:tint val="94000"/>
              </a:schemeClr>
            </a:gs>
            <a:gs pos="50000">
              <a:schemeClr val="accent1">
                <a:shade val="80000"/>
                <a:hueOff val="0"/>
                <a:satOff val="0"/>
                <a:lumOff val="0"/>
                <a:alphaOff val="0"/>
                <a:satMod val="110000"/>
                <a:lumMod val="100000"/>
                <a:shade val="100000"/>
              </a:schemeClr>
            </a:gs>
            <a:gs pos="100000">
              <a:schemeClr val="accent1">
                <a:shade val="80000"/>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IH</a:t>
          </a:r>
        </a:p>
      </dsp:txBody>
      <dsp:txXfrm>
        <a:off x="3553322" y="989659"/>
        <a:ext cx="978230" cy="489115"/>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228058-3B48-4BEB-BAAD-9ABEDEB8272E}" type="datetimeFigureOut">
              <a:rPr lang="en-US" smtClean="0"/>
              <a:t>4/30/2024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B137D8-30BE-4A89-8241-CCE9FD1477C8}" type="slidenum">
              <a:rPr lang="en-US" smtClean="0"/>
              <a:t>‹#›</a:t>
            </a:fld>
            <a:endParaRPr lang="en-US"/>
          </a:p>
        </p:txBody>
      </p:sp>
    </p:spTree>
    <p:extLst>
      <p:ext uri="{BB962C8B-B14F-4D97-AF65-F5344CB8AC3E}">
        <p14:creationId xmlns:p14="http://schemas.microsoft.com/office/powerpoint/2010/main" val="1328023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13D43DB8-BC0D-4FFD-8935-CE396150681C}" type="datetime1">
              <a:rPr lang="en-US" smtClean="0"/>
              <a:t>4/30/2024</a:t>
            </a:fld>
            <a:endParaRPr lang="en-US" dirty="0"/>
          </a:p>
        </p:txBody>
      </p:sp>
      <p:sp>
        <p:nvSpPr>
          <p:cNvPr id="1024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0A49AC16-404D-4764-A5CE-6D71BEBF7ADF}" type="slidenum">
              <a:rPr lang="en-US" altLang="en-US" sz="2100" smtClean="0"/>
              <a:pPr>
                <a:spcBef>
                  <a:spcPct val="0"/>
                </a:spcBef>
              </a:pPr>
              <a:t>2</a:t>
            </a:fld>
            <a:endParaRPr lang="en-US" altLang="en-US" sz="2100"/>
          </a:p>
        </p:txBody>
      </p:sp>
      <p:sp>
        <p:nvSpPr>
          <p:cNvPr id="10244" name="Rectangle 2"/>
          <p:cNvSpPr>
            <a:spLocks noGrp="1" noRot="1" noChangeAspect="1" noChangeArrowheads="1" noTextEdit="1"/>
          </p:cNvSpPr>
          <p:nvPr>
            <p:ph type="sldImg"/>
          </p:nvPr>
        </p:nvSpPr>
        <p:spPr>
          <a:xfrm>
            <a:off x="1371600" y="1143000"/>
            <a:ext cx="4114800" cy="3086100"/>
          </a:xfrm>
          <a:ln/>
        </p:spPr>
      </p:sp>
      <p:sp>
        <p:nvSpPr>
          <p:cNvPr id="1024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026964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11</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4116616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12</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005870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13</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772157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14</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120300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15</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Pictures (Left to Right)</a:t>
            </a:r>
          </a:p>
          <a:p>
            <a:r>
              <a:rPr lang="en-US" altLang="en-US" dirty="0"/>
              <a:t>1: </a:t>
            </a:r>
          </a:p>
          <a:p>
            <a:r>
              <a:rPr lang="en-US" altLang="en-US" dirty="0"/>
              <a:t>2: EM1 McLeod launches a UAS drone for aerial</a:t>
            </a:r>
            <a:r>
              <a:rPr lang="en-US" altLang="en-US" baseline="0" dirty="0"/>
              <a:t> surveillance during post-Hurricane Laura port assessments.</a:t>
            </a:r>
            <a:endParaRPr lang="en-US" altLang="en-US" dirty="0"/>
          </a:p>
          <a:p>
            <a:r>
              <a:rPr lang="en-US" altLang="en-US" dirty="0"/>
              <a:t>3: BMC Tucker takes an oil sample</a:t>
            </a:r>
            <a:r>
              <a:rPr lang="en-US" altLang="en-US" baseline="0" dirty="0"/>
              <a:t> on Orange Beach during post-Hurricane Sally operations.</a:t>
            </a:r>
            <a:endParaRPr lang="en-US" altLang="en-US" dirty="0"/>
          </a:p>
          <a:p>
            <a:r>
              <a:rPr lang="en-US" altLang="en-US" dirty="0"/>
              <a:t>4: </a:t>
            </a:r>
          </a:p>
        </p:txBody>
      </p:sp>
    </p:spTree>
    <p:extLst>
      <p:ext uri="{BB962C8B-B14F-4D97-AF65-F5344CB8AC3E}">
        <p14:creationId xmlns:p14="http://schemas.microsoft.com/office/powerpoint/2010/main" val="26584245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16</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1731691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17</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903956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1119188" y="692150"/>
            <a:ext cx="4619625" cy="3463925"/>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latin typeface="Arial" panose="020B0604020202020204" pitchFamily="34" charset="0"/>
            </a:endParaRPr>
          </a:p>
        </p:txBody>
      </p:sp>
      <p:sp>
        <p:nvSpPr>
          <p:cNvPr id="4100" name="Footer Placeholder 3"/>
          <p:cNvSpPr>
            <a:spLocks noGrp="1"/>
          </p:cNvSpPr>
          <p:nvPr>
            <p:ph type="ftr" sz="quarter" idx="4"/>
          </p:nvPr>
        </p:nvSpPr>
        <p:spPr/>
        <p:txBody>
          <a:bodyPr/>
          <a:lstStyle/>
          <a:p>
            <a:pPr>
              <a:defRPr/>
            </a:pPr>
            <a:r>
              <a:rPr lang="en-US"/>
              <a:t>CAT I</a:t>
            </a:r>
          </a:p>
        </p:txBody>
      </p:sp>
      <p:sp>
        <p:nvSpPr>
          <p:cNvPr id="5125" name="Slide Number Placeholder 4"/>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35075" indent="-282721">
              <a:defRPr>
                <a:solidFill>
                  <a:schemeClr val="tx1"/>
                </a:solidFill>
                <a:latin typeface="Arial" panose="020B0604020202020204" pitchFamily="34" charset="0"/>
                <a:cs typeface="Arial" panose="020B0604020202020204" pitchFamily="34" charset="0"/>
              </a:defRPr>
            </a:lvl2pPr>
            <a:lvl3pPr marL="1130884" indent="-226177">
              <a:defRPr>
                <a:solidFill>
                  <a:schemeClr val="tx1"/>
                </a:solidFill>
                <a:latin typeface="Arial" panose="020B0604020202020204" pitchFamily="34" charset="0"/>
                <a:cs typeface="Arial" panose="020B0604020202020204" pitchFamily="34" charset="0"/>
              </a:defRPr>
            </a:lvl3pPr>
            <a:lvl4pPr marL="1583238" indent="-226177">
              <a:defRPr>
                <a:solidFill>
                  <a:schemeClr val="tx1"/>
                </a:solidFill>
                <a:latin typeface="Arial" panose="020B0604020202020204" pitchFamily="34" charset="0"/>
                <a:cs typeface="Arial" panose="020B0604020202020204" pitchFamily="34" charset="0"/>
              </a:defRPr>
            </a:lvl4pPr>
            <a:lvl5pPr marL="2035592" indent="-226177">
              <a:defRPr>
                <a:solidFill>
                  <a:schemeClr val="tx1"/>
                </a:solidFill>
                <a:latin typeface="Arial" panose="020B0604020202020204" pitchFamily="34" charset="0"/>
                <a:cs typeface="Arial" panose="020B0604020202020204" pitchFamily="34" charset="0"/>
              </a:defRPr>
            </a:lvl5pPr>
            <a:lvl6pPr marL="2487945" indent="-22617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0299" indent="-22617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392653" indent="-22617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45006" indent="-226177"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6D123CE-C626-4A0C-88E8-904D7BD26727}" type="slidenum">
              <a:rPr lang="en-US" altLang="en-US" smtClean="0"/>
              <a:pPr/>
              <a:t>18</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0963" y="1154113"/>
            <a:ext cx="4156075" cy="31178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onsolas" panose="020B0609020204030204" pitchFamily="49" charset="0"/>
                <a:ea typeface="Calibri" panose="020F0502020204030204" pitchFamily="34" charset="0"/>
                <a:cs typeface="Times New Roman" panose="02020603050405020304" pitchFamily="18" charset="0"/>
              </a:rPr>
              <a:t>The National Strike Force deployed on 7JAN24 to support US EPA Region IV (OSC) in response to an electroplating facility Superfund Site in Macon, GA. The site was once owned and operated by Aerospace Defense Coatings but has since been abandoned.  </a:t>
            </a:r>
          </a:p>
          <a:p>
            <a:endParaRPr lang="en-US" dirty="0"/>
          </a:p>
        </p:txBody>
      </p:sp>
      <p:sp>
        <p:nvSpPr>
          <p:cNvPr id="4" name="Slide Number Placeholder 3"/>
          <p:cNvSpPr>
            <a:spLocks noGrp="1"/>
          </p:cNvSpPr>
          <p:nvPr>
            <p:ph type="sldNum" sz="quarter" idx="10"/>
          </p:nvPr>
        </p:nvSpPr>
        <p:spPr/>
        <p:txBody>
          <a:bodyPr/>
          <a:lstStyle/>
          <a:p>
            <a:fld id="{85644565-7B19-4AE9-8E83-DDBC4DF5FF3D}" type="slidenum">
              <a:rPr lang="en-US" smtClean="0"/>
              <a:t>19</a:t>
            </a:fld>
            <a:endParaRPr lang="en-US"/>
          </a:p>
        </p:txBody>
      </p:sp>
    </p:spTree>
    <p:extLst>
      <p:ext uri="{BB962C8B-B14F-4D97-AF65-F5344CB8AC3E}">
        <p14:creationId xmlns:p14="http://schemas.microsoft.com/office/powerpoint/2010/main" val="1605675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848F10E6-AFCB-4BF9-A152-CC6EB80034FD}" type="datetime1">
              <a:rPr lang="en-US" smtClean="0"/>
              <a:t>4/30/2024</a:t>
            </a:fld>
            <a:endParaRPr lang="en-US" dirty="0"/>
          </a:p>
        </p:txBody>
      </p:sp>
      <p:sp>
        <p:nvSpPr>
          <p:cNvPr id="4608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900BCF46-AAD1-4821-9F7A-E57707BCFD4A}" type="slidenum">
              <a:rPr lang="en-US" altLang="en-US" sz="2100" smtClean="0"/>
              <a:pPr>
                <a:spcBef>
                  <a:spcPct val="0"/>
                </a:spcBef>
              </a:pPr>
              <a:t>20</a:t>
            </a:fld>
            <a:endParaRPr lang="en-US" altLang="en-US" sz="2100"/>
          </a:p>
        </p:txBody>
      </p:sp>
      <p:sp>
        <p:nvSpPr>
          <p:cNvPr id="46084" name="Rectangle 2"/>
          <p:cNvSpPr>
            <a:spLocks noGrp="1" noRot="1" noChangeAspect="1" noChangeArrowheads="1" noTextEdit="1"/>
          </p:cNvSpPr>
          <p:nvPr>
            <p:ph type="sldImg"/>
          </p:nvPr>
        </p:nvSpPr>
        <p:spPr>
          <a:xfrm>
            <a:off x="1371600" y="1143000"/>
            <a:ext cx="4114800" cy="3086100"/>
          </a:xfrm>
          <a:ln/>
        </p:spPr>
      </p:sp>
      <p:sp>
        <p:nvSpPr>
          <p:cNvPr id="4608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440040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3</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760102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4</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3616499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5</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3525465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6</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589737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7</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Pictures</a:t>
            </a:r>
            <a:r>
              <a:rPr lang="en-US" altLang="en-US" baseline="0" dirty="0"/>
              <a:t> (left to right)</a:t>
            </a:r>
          </a:p>
          <a:p>
            <a:r>
              <a:rPr lang="en-US" altLang="en-US" baseline="0" dirty="0"/>
              <a:t>1: The superstructure of Dredge </a:t>
            </a:r>
            <a:r>
              <a:rPr lang="en-US" altLang="en-US" baseline="0" dirty="0" err="1"/>
              <a:t>Waymon</a:t>
            </a:r>
            <a:r>
              <a:rPr lang="en-US" altLang="en-US" baseline="0" dirty="0"/>
              <a:t> L. Boyd is lifted from the Corpus Christi shipping channel.</a:t>
            </a:r>
          </a:p>
          <a:p>
            <a:r>
              <a:rPr lang="en-US" altLang="en-US" baseline="0" dirty="0"/>
              <a:t>2: </a:t>
            </a:r>
          </a:p>
          <a:p>
            <a:r>
              <a:rPr lang="en-US" altLang="en-US" baseline="0" dirty="0"/>
              <a:t>3: </a:t>
            </a:r>
            <a:endParaRPr lang="en-US" altLang="en-US" dirty="0"/>
          </a:p>
        </p:txBody>
      </p:sp>
    </p:spTree>
    <p:extLst>
      <p:ext uri="{BB962C8B-B14F-4D97-AF65-F5344CB8AC3E}">
        <p14:creationId xmlns:p14="http://schemas.microsoft.com/office/powerpoint/2010/main" val="22580453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8</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4378424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9</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4366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dt" sz="quarter" idx="1"/>
          </p:nvPr>
        </p:nvSpPr>
        <p:spPr/>
        <p:txBody>
          <a:bodyPr/>
          <a:lstStyle/>
          <a:p>
            <a:pPr>
              <a:defRPr/>
            </a:pPr>
            <a:fld id="{47B78852-6E08-4D28-841D-D1C41C87C54F}" type="datetime1">
              <a:rPr lang="en-US" smtClean="0"/>
              <a:t>4/30/2024</a:t>
            </a:fld>
            <a:endParaRPr lang="en-US" dirty="0"/>
          </a:p>
        </p:txBody>
      </p:sp>
      <p:sp>
        <p:nvSpPr>
          <p:cNvPr id="1433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051050">
              <a:spcBef>
                <a:spcPct val="30000"/>
              </a:spcBef>
              <a:defRPr sz="2000">
                <a:solidFill>
                  <a:schemeClr val="tx1"/>
                </a:solidFill>
                <a:latin typeface="Times New Roman" panose="02020603050405020304" pitchFamily="18" charset="0"/>
              </a:defRPr>
            </a:lvl1pPr>
            <a:lvl2pPr marL="749300" indent="-287338" defTabSz="2051050">
              <a:spcBef>
                <a:spcPct val="30000"/>
              </a:spcBef>
              <a:defRPr sz="2000">
                <a:solidFill>
                  <a:schemeClr val="tx1"/>
                </a:solidFill>
                <a:latin typeface="Times New Roman" panose="02020603050405020304" pitchFamily="18" charset="0"/>
              </a:defRPr>
            </a:lvl2pPr>
            <a:lvl3pPr marL="1154113" indent="-230188" defTabSz="2051050">
              <a:spcBef>
                <a:spcPct val="30000"/>
              </a:spcBef>
              <a:defRPr sz="2000">
                <a:solidFill>
                  <a:schemeClr val="tx1"/>
                </a:solidFill>
                <a:latin typeface="Times New Roman" panose="02020603050405020304" pitchFamily="18" charset="0"/>
              </a:defRPr>
            </a:lvl3pPr>
            <a:lvl4pPr marL="1616075" indent="-230188" defTabSz="2051050">
              <a:spcBef>
                <a:spcPct val="30000"/>
              </a:spcBef>
              <a:defRPr sz="2000">
                <a:solidFill>
                  <a:schemeClr val="tx1"/>
                </a:solidFill>
                <a:latin typeface="Times New Roman" panose="02020603050405020304" pitchFamily="18" charset="0"/>
              </a:defRPr>
            </a:lvl4pPr>
            <a:lvl5pPr marL="2078038" indent="-230188" defTabSz="2051050">
              <a:spcBef>
                <a:spcPct val="30000"/>
              </a:spcBef>
              <a:defRPr sz="2000">
                <a:solidFill>
                  <a:schemeClr val="tx1"/>
                </a:solidFill>
                <a:latin typeface="Times New Roman" panose="02020603050405020304" pitchFamily="18" charset="0"/>
              </a:defRPr>
            </a:lvl5pPr>
            <a:lvl6pPr marL="2535238" indent="-230188" defTabSz="2051050" eaLnBrk="0" fontAlgn="base" hangingPunct="0">
              <a:spcBef>
                <a:spcPct val="30000"/>
              </a:spcBef>
              <a:spcAft>
                <a:spcPct val="0"/>
              </a:spcAft>
              <a:defRPr sz="2000">
                <a:solidFill>
                  <a:schemeClr val="tx1"/>
                </a:solidFill>
                <a:latin typeface="Times New Roman" panose="02020603050405020304" pitchFamily="18" charset="0"/>
              </a:defRPr>
            </a:lvl6pPr>
            <a:lvl7pPr marL="2992438" indent="-230188" defTabSz="2051050" eaLnBrk="0" fontAlgn="base" hangingPunct="0">
              <a:spcBef>
                <a:spcPct val="30000"/>
              </a:spcBef>
              <a:spcAft>
                <a:spcPct val="0"/>
              </a:spcAft>
              <a:defRPr sz="2000">
                <a:solidFill>
                  <a:schemeClr val="tx1"/>
                </a:solidFill>
                <a:latin typeface="Times New Roman" panose="02020603050405020304" pitchFamily="18" charset="0"/>
              </a:defRPr>
            </a:lvl7pPr>
            <a:lvl8pPr marL="3449638" indent="-230188" defTabSz="2051050" eaLnBrk="0" fontAlgn="base" hangingPunct="0">
              <a:spcBef>
                <a:spcPct val="30000"/>
              </a:spcBef>
              <a:spcAft>
                <a:spcPct val="0"/>
              </a:spcAft>
              <a:defRPr sz="2000">
                <a:solidFill>
                  <a:schemeClr val="tx1"/>
                </a:solidFill>
                <a:latin typeface="Times New Roman" panose="02020603050405020304" pitchFamily="18" charset="0"/>
              </a:defRPr>
            </a:lvl8pPr>
            <a:lvl9pPr marL="3906838" indent="-230188" defTabSz="2051050" eaLnBrk="0" fontAlgn="base" hangingPunct="0">
              <a:spcBef>
                <a:spcPct val="30000"/>
              </a:spcBef>
              <a:spcAft>
                <a:spcPct val="0"/>
              </a:spcAft>
              <a:defRPr sz="2000">
                <a:solidFill>
                  <a:schemeClr val="tx1"/>
                </a:solidFill>
                <a:latin typeface="Times New Roman" panose="02020603050405020304" pitchFamily="18" charset="0"/>
              </a:defRPr>
            </a:lvl9pPr>
          </a:lstStyle>
          <a:p>
            <a:pPr>
              <a:spcBef>
                <a:spcPct val="0"/>
              </a:spcBef>
            </a:pPr>
            <a:fld id="{C67500AA-A05A-4D28-B70D-3A52BA5E5AFA}" type="slidenum">
              <a:rPr lang="en-US" altLang="en-US" sz="2100" smtClean="0"/>
              <a:pPr>
                <a:spcBef>
                  <a:spcPct val="0"/>
                </a:spcBef>
              </a:pPr>
              <a:t>10</a:t>
            </a:fld>
            <a:endParaRPr lang="en-US" altLang="en-US" sz="2100"/>
          </a:p>
        </p:txBody>
      </p:sp>
      <p:sp>
        <p:nvSpPr>
          <p:cNvPr id="14340" name="Rectangle 2"/>
          <p:cNvSpPr>
            <a:spLocks noGrp="1" noRot="1" noChangeAspect="1" noChangeArrowheads="1" noTextEdit="1"/>
          </p:cNvSpPr>
          <p:nvPr>
            <p:ph type="sldImg"/>
          </p:nvPr>
        </p:nvSpPr>
        <p:spPr>
          <a:xfrm>
            <a:off x="1371600" y="1143000"/>
            <a:ext cx="4114800" cy="3086100"/>
          </a:xfrm>
          <a:ln/>
        </p:spPr>
      </p:sp>
      <p:sp>
        <p:nvSpPr>
          <p:cNvPr id="1434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extLst>
      <p:ext uri="{BB962C8B-B14F-4D97-AF65-F5344CB8AC3E}">
        <p14:creationId xmlns:p14="http://schemas.microsoft.com/office/powerpoint/2010/main" val="2126932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850297E-667A-480C-B888-E56A0E3CCC91}" type="datetimeFigureOut">
              <a:rPr lang="en-US" smtClean="0"/>
              <a:t>4/30/2024</a:t>
            </a:fld>
            <a:endParaRPr lang="en-US"/>
          </a:p>
        </p:txBody>
      </p:sp>
      <p:sp>
        <p:nvSpPr>
          <p:cNvPr id="5" name="Footer Placeholder 4"/>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6" name="Slide Number Placeholder 5"/>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3874530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50297E-667A-480C-B888-E56A0E3CCC91}" type="datetimeFigureOut">
              <a:rPr lang="en-US" smtClean="0"/>
              <a:t>4/30/2024</a:t>
            </a:fld>
            <a:endParaRPr lang="en-US"/>
          </a:p>
        </p:txBody>
      </p:sp>
      <p:sp>
        <p:nvSpPr>
          <p:cNvPr id="5" name="Footer Placeholder 4"/>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6" name="Slide Number Placeholder 5"/>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41150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50297E-667A-480C-B888-E56A0E3CCC91}" type="datetimeFigureOut">
              <a:rPr lang="en-US" smtClean="0"/>
              <a:t>4/30/2024</a:t>
            </a:fld>
            <a:endParaRPr lang="en-US"/>
          </a:p>
        </p:txBody>
      </p:sp>
      <p:sp>
        <p:nvSpPr>
          <p:cNvPr id="5" name="Footer Placeholder 4"/>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6" name="Slide Number Placeholder 5"/>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1619273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850297E-667A-480C-B888-E56A0E3CCC91}" type="datetimeFigureOut">
              <a:rPr lang="en-US" smtClean="0"/>
              <a:t>4/30/2024</a:t>
            </a:fld>
            <a:endParaRPr lang="en-US"/>
          </a:p>
        </p:txBody>
      </p:sp>
      <p:sp>
        <p:nvSpPr>
          <p:cNvPr id="5" name="Footer Placeholder 4"/>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6" name="Slide Number Placeholder 5"/>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102463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850297E-667A-480C-B888-E56A0E3CCC91}" type="datetimeFigureOut">
              <a:rPr lang="en-US" smtClean="0"/>
              <a:t>4/30/2024</a:t>
            </a:fld>
            <a:endParaRPr lang="en-US"/>
          </a:p>
        </p:txBody>
      </p:sp>
      <p:sp>
        <p:nvSpPr>
          <p:cNvPr id="5" name="Footer Placeholder 4"/>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6" name="Slide Number Placeholder 5"/>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6788812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850297E-667A-480C-B888-E56A0E3CCC91}" type="datetimeFigureOut">
              <a:rPr lang="en-US" smtClean="0"/>
              <a:t>4/30/2024</a:t>
            </a:fld>
            <a:endParaRPr lang="en-US"/>
          </a:p>
        </p:txBody>
      </p:sp>
      <p:sp>
        <p:nvSpPr>
          <p:cNvPr id="6" name="Footer Placeholder 5"/>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7" name="Slide Number Placeholder 6"/>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3381258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850297E-667A-480C-B888-E56A0E3CCC91}" type="datetimeFigureOut">
              <a:rPr lang="en-US" smtClean="0"/>
              <a:t>4/30/2024</a:t>
            </a:fld>
            <a:endParaRPr lang="en-US"/>
          </a:p>
        </p:txBody>
      </p:sp>
      <p:sp>
        <p:nvSpPr>
          <p:cNvPr id="8" name="Footer Placeholder 7"/>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9" name="Slide Number Placeholder 8"/>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1427590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850297E-667A-480C-B888-E56A0E3CCC91}" type="datetimeFigureOut">
              <a:rPr lang="en-US" smtClean="0"/>
              <a:t>4/30/2024</a:t>
            </a:fld>
            <a:endParaRPr lang="en-US"/>
          </a:p>
        </p:txBody>
      </p:sp>
      <p:sp>
        <p:nvSpPr>
          <p:cNvPr id="4" name="Footer Placeholder 3"/>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5" name="Slide Number Placeholder 4"/>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2835073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50297E-667A-480C-B888-E56A0E3CCC91}" type="datetimeFigureOut">
              <a:rPr lang="en-US" smtClean="0"/>
              <a:t>4/30/2024</a:t>
            </a:fld>
            <a:endParaRPr lang="en-US"/>
          </a:p>
        </p:txBody>
      </p:sp>
      <p:sp>
        <p:nvSpPr>
          <p:cNvPr id="3" name="Footer Placeholder 2"/>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4" name="Slide Number Placeholder 3"/>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17218116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50297E-667A-480C-B888-E56A0E3CCC91}" type="datetimeFigureOut">
              <a:rPr lang="en-US" smtClean="0"/>
              <a:t>4/30/2024</a:t>
            </a:fld>
            <a:endParaRPr lang="en-US"/>
          </a:p>
        </p:txBody>
      </p:sp>
      <p:sp>
        <p:nvSpPr>
          <p:cNvPr id="6" name="Footer Placeholder 5"/>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7" name="Slide Number Placeholder 6"/>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33403819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850297E-667A-480C-B888-E56A0E3CCC91}" type="datetimeFigureOut">
              <a:rPr lang="en-US" smtClean="0"/>
              <a:t>4/30/2024</a:t>
            </a:fld>
            <a:endParaRPr lang="en-US"/>
          </a:p>
        </p:txBody>
      </p:sp>
      <p:sp>
        <p:nvSpPr>
          <p:cNvPr id="6" name="Footer Placeholder 5"/>
          <p:cNvSpPr>
            <a:spLocks noGrp="1"/>
          </p:cNvSpPr>
          <p:nvPr>
            <p:ph type="ftr" sz="quarter" idx="11"/>
          </p:nvPr>
        </p:nvSpPr>
        <p:spPr/>
        <p:txBody>
          <a:bodyPr/>
          <a:lstStyle/>
          <a:p>
            <a:pPr>
              <a:defRPr/>
            </a:pPr>
            <a:r>
              <a:rPr lang="en-US"/>
              <a:t>OFFICE OF CONTINGENCY PREPAREDNESS &amp; EXERCISE POLICY </a:t>
            </a:r>
            <a:endParaRPr lang="en-US" dirty="0"/>
          </a:p>
        </p:txBody>
      </p:sp>
      <p:sp>
        <p:nvSpPr>
          <p:cNvPr id="7" name="Slide Number Placeholder 6"/>
          <p:cNvSpPr>
            <a:spLocks noGrp="1"/>
          </p:cNvSpPr>
          <p:nvPr>
            <p:ph type="sldNum" sz="quarter" idx="12"/>
          </p:nvPr>
        </p:nvSpPr>
        <p:spPr/>
        <p:txBody>
          <a:bodyPr/>
          <a:lstStyle/>
          <a:p>
            <a:fld id="{BF107DE0-62AE-4E40-8F00-17B7118345B6}" type="slidenum">
              <a:rPr lang="en-US" smtClean="0"/>
              <a:t>‹#›</a:t>
            </a:fld>
            <a:endParaRPr lang="en-US"/>
          </a:p>
        </p:txBody>
      </p:sp>
    </p:spTree>
    <p:extLst>
      <p:ext uri="{BB962C8B-B14F-4D97-AF65-F5344CB8AC3E}">
        <p14:creationId xmlns:p14="http://schemas.microsoft.com/office/powerpoint/2010/main" val="97602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50297E-667A-480C-B888-E56A0E3CCC91}" type="datetimeFigureOut">
              <a:rPr lang="en-US" smtClean="0"/>
              <a:t>4/30/2024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r>
              <a:rPr lang="en-US"/>
              <a:t>OFFICE OF CONTINGENCY PREPAREDNESS &amp; EXERCISE POLICY </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07DE0-62AE-4E40-8F00-17B7118345B6}" type="slidenum">
              <a:rPr lang="en-US" smtClean="0"/>
              <a:pPr/>
              <a:t>‹#›</a:t>
            </a:fld>
            <a:endParaRPr lang="en-US"/>
          </a:p>
        </p:txBody>
      </p:sp>
      <p:pic>
        <p:nvPicPr>
          <p:cNvPr id="7" name="Picture 6">
            <a:extLst>
              <a:ext uri="{FF2B5EF4-FFF2-40B4-BE49-F238E27FC236}">
                <a16:creationId xmlns:a16="http://schemas.microsoft.com/office/drawing/2014/main" id="{C560A5CD-E58C-48E5-A4C7-415520599EB1}"/>
              </a:ext>
            </a:extLst>
          </p:cNvPr>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438789" y="6292886"/>
            <a:ext cx="394686" cy="487069"/>
          </a:xfrm>
          <a:prstGeom prst="rect">
            <a:avLst/>
          </a:prstGeom>
        </p:spPr>
      </p:pic>
      <p:cxnSp>
        <p:nvCxnSpPr>
          <p:cNvPr id="8" name="Straight Connector 7">
            <a:extLst>
              <a:ext uri="{FF2B5EF4-FFF2-40B4-BE49-F238E27FC236}">
                <a16:creationId xmlns:a16="http://schemas.microsoft.com/office/drawing/2014/main" id="{31A73F16-7018-4C55-9D78-6F0385C06032}"/>
              </a:ext>
            </a:extLst>
          </p:cNvPr>
          <p:cNvCxnSpPr>
            <a:cxnSpLocks/>
          </p:cNvCxnSpPr>
          <p:nvPr userDrawn="1"/>
        </p:nvCxnSpPr>
        <p:spPr>
          <a:xfrm>
            <a:off x="5257800" y="6536417"/>
            <a:ext cx="2919548" cy="3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57008155"/>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8.jpeg"/><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7.jpe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4.png"/><Relationship Id="rId7"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jpe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4.jpg"/><Relationship Id="rId5" Type="http://schemas.openxmlformats.org/officeDocument/2006/relationships/image" Target="../media/image53.jpeg"/><Relationship Id="rId4" Type="http://schemas.openxmlformats.org/officeDocument/2006/relationships/image" Target="../media/image52.jpg"/></Relationships>
</file>

<file path=ppt/slides/_rels/slide19.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59.jp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62.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jpg"/><Relationship Id="rId5" Type="http://schemas.openxmlformats.org/officeDocument/2006/relationships/image" Target="../media/image4.pn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4.png"/><Relationship Id="rId7" Type="http://schemas.openxmlformats.org/officeDocument/2006/relationships/diagramQuickStyle" Target="../diagrams/quickStyle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2.jpeg"/><Relationship Id="rId9" Type="http://schemas.microsoft.com/office/2007/relationships/diagramDrawing" Target="../diagrams/drawing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4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3987"/>
                    </a14:imgEffect>
                    <a14:imgEffect>
                      <a14:saturation sat="25000"/>
                    </a14:imgEffect>
                  </a14:imgLayer>
                </a14:imgProps>
              </a:ext>
              <a:ext uri="{28A0092B-C50C-407E-A947-70E740481C1C}">
                <a14:useLocalDpi xmlns:a14="http://schemas.microsoft.com/office/drawing/2010/main" val="0"/>
              </a:ext>
            </a:extLst>
          </a:blip>
          <a:srcRect t="1" b="659"/>
          <a:stretch/>
        </p:blipFill>
        <p:spPr>
          <a:xfrm>
            <a:off x="1" y="0"/>
            <a:ext cx="9144000" cy="6858000"/>
          </a:xfrm>
          <a:prstGeom prst="rect">
            <a:avLst/>
          </a:prstGeom>
        </p:spPr>
      </p:pic>
      <p:sp>
        <p:nvSpPr>
          <p:cNvPr id="7" name="Title 6">
            <a:extLst>
              <a:ext uri="{FF2B5EF4-FFF2-40B4-BE49-F238E27FC236}">
                <a16:creationId xmlns:a16="http://schemas.microsoft.com/office/drawing/2014/main" id="{BC9BC0ED-281C-494C-94A1-7B2604E91F65}"/>
              </a:ext>
            </a:extLst>
          </p:cNvPr>
          <p:cNvSpPr>
            <a:spLocks noGrp="1"/>
          </p:cNvSpPr>
          <p:nvPr>
            <p:ph type="ctrTitle"/>
          </p:nvPr>
        </p:nvSpPr>
        <p:spPr>
          <a:xfrm>
            <a:off x="0" y="-200819"/>
            <a:ext cx="9143999" cy="2387600"/>
          </a:xfrm>
        </p:spPr>
        <p:txBody>
          <a:bodyPr anchor="ctr">
            <a:noAutofit/>
          </a:bodyPr>
          <a:lstStyle/>
          <a:p>
            <a:pPr>
              <a:defRPr/>
            </a:pPr>
            <a:r>
              <a:rPr lang="en-US" sz="5500" dirty="0">
                <a:ln w="19050">
                  <a:solidFill>
                    <a:schemeClr val="tx1"/>
                  </a:solidFill>
                </a:ln>
                <a:solidFill>
                  <a:schemeClr val="bg1"/>
                </a:solidFill>
                <a:effectLst>
                  <a:outerShdw blurRad="38100" dist="38100" dir="2700000" algn="tl">
                    <a:srgbClr val="000000">
                      <a:alpha val="43137"/>
                    </a:srgbClr>
                  </a:outerShdw>
                </a:effectLst>
                <a:latin typeface="Copperplate Gothic Bold" panose="020E0705020206020404" pitchFamily="34" charset="0"/>
              </a:rPr>
              <a:t>U.S. Coast Guard</a:t>
            </a:r>
            <a:br>
              <a:rPr lang="en-US" sz="5500" dirty="0">
                <a:ln w="19050">
                  <a:solidFill>
                    <a:schemeClr val="tx1"/>
                  </a:solidFill>
                </a:ln>
                <a:solidFill>
                  <a:schemeClr val="bg1"/>
                </a:solidFill>
                <a:effectLst>
                  <a:outerShdw blurRad="38100" dist="38100" dir="2700000" algn="tl">
                    <a:srgbClr val="000000">
                      <a:alpha val="43137"/>
                    </a:srgbClr>
                  </a:outerShdw>
                </a:effectLst>
                <a:latin typeface="Copperplate Gothic Bold" panose="020E0705020206020404" pitchFamily="34" charset="0"/>
              </a:rPr>
            </a:br>
            <a:r>
              <a:rPr lang="en-US" sz="5500" dirty="0">
                <a:ln w="19050">
                  <a:solidFill>
                    <a:schemeClr val="tx1"/>
                  </a:solidFill>
                </a:ln>
                <a:solidFill>
                  <a:schemeClr val="bg1"/>
                </a:solidFill>
                <a:effectLst>
                  <a:outerShdw blurRad="38100" dist="38100" dir="2700000" algn="tl">
                    <a:srgbClr val="000000">
                      <a:alpha val="43137"/>
                    </a:srgbClr>
                  </a:outerShdw>
                </a:effectLst>
                <a:latin typeface="Copperplate Gothic Bold" panose="020E0705020206020404" pitchFamily="34" charset="0"/>
              </a:rPr>
              <a:t>National Strike Force </a:t>
            </a:r>
          </a:p>
        </p:txBody>
      </p:sp>
      <p:sp>
        <p:nvSpPr>
          <p:cNvPr id="10" name="Rectangle 2071"/>
          <p:cNvSpPr txBox="1">
            <a:spLocks noChangeArrowheads="1"/>
          </p:cNvSpPr>
          <p:nvPr/>
        </p:nvSpPr>
        <p:spPr>
          <a:xfrm>
            <a:off x="1" y="5467349"/>
            <a:ext cx="9143999" cy="139065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altLang="en-US" sz="3100" b="1" i="1" dirty="0">
                <a:ln>
                  <a:solidFill>
                    <a:schemeClr val="tx1"/>
                  </a:solidFill>
                </a:ln>
                <a:solidFill>
                  <a:schemeClr val="bg1"/>
                </a:solidFill>
                <a:latin typeface="Tw Cen MT" panose="020B0602020104020603" pitchFamily="34" charset="0"/>
              </a:rPr>
              <a:t>World’s Best Crisis Leaders and Technical Responders:</a:t>
            </a:r>
          </a:p>
          <a:p>
            <a:r>
              <a:rPr lang="en-US" altLang="en-US" sz="3100" b="1" i="1" dirty="0">
                <a:ln>
                  <a:solidFill>
                    <a:schemeClr val="tx1"/>
                  </a:solidFill>
                </a:ln>
                <a:solidFill>
                  <a:schemeClr val="bg1"/>
                </a:solidFill>
                <a:latin typeface="Tw Cen MT" panose="020B0602020104020603" pitchFamily="34" charset="0"/>
              </a:rPr>
              <a:t>Any Time, Any Place, Any Hazard </a:t>
            </a:r>
          </a:p>
        </p:txBody>
      </p:sp>
      <p:pic>
        <p:nvPicPr>
          <p:cNvPr id="3" name="Picture 2"/>
          <p:cNvPicPr>
            <a:picLocks noChangeAspect="1"/>
          </p:cNvPicPr>
          <p:nvPr/>
        </p:nvPicPr>
        <p:blipFill>
          <a:blip r:embed="rId4"/>
          <a:stretch>
            <a:fillRect/>
          </a:stretch>
        </p:blipFill>
        <p:spPr>
          <a:xfrm>
            <a:off x="3055256" y="2171120"/>
            <a:ext cx="3033487" cy="3296229"/>
          </a:xfrm>
          <a:prstGeom prst="rect">
            <a:avLst/>
          </a:prstGeom>
        </p:spPr>
      </p:pic>
    </p:spTree>
    <p:extLst>
      <p:ext uri="{BB962C8B-B14F-4D97-AF65-F5344CB8AC3E}">
        <p14:creationId xmlns:p14="http://schemas.microsoft.com/office/powerpoint/2010/main" val="1226840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10</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1" name="Rectangle 2"/>
          <p:cNvSpPr txBox="1">
            <a:spLocks noChangeArrowheads="1"/>
          </p:cNvSpPr>
          <p:nvPr/>
        </p:nvSpPr>
        <p:spPr bwMode="auto">
          <a:xfrm>
            <a:off x="247650" y="138113"/>
            <a:ext cx="86487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a:defRPr/>
            </a:pPr>
            <a:r>
              <a:rPr lang="en-US" b="0" kern="0">
                <a:latin typeface="Copperplate Gothic Bold" panose="020E0705020206020404" pitchFamily="34" charset="0"/>
              </a:rPr>
              <a:t>Oil Spill Response</a:t>
            </a:r>
            <a:endParaRPr lang="en-US" b="0" kern="0" dirty="0">
              <a:latin typeface="Copperplate Gothic Bold" panose="020E0705020206020404" pitchFamily="34" charset="0"/>
            </a:endParaRPr>
          </a:p>
        </p:txBody>
      </p:sp>
      <p:pic>
        <p:nvPicPr>
          <p:cNvPr id="14" name="Picture 8" descr="DSC0043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7749" y="786807"/>
            <a:ext cx="2580032" cy="19346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34930" y="2066040"/>
            <a:ext cx="2522835" cy="18921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5156119" y="4439483"/>
            <a:ext cx="2109982" cy="19248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8" name="Content Placeholder 1">
            <a:extLst>
              <a:ext uri="{FF2B5EF4-FFF2-40B4-BE49-F238E27FC236}">
                <a16:creationId xmlns:a16="http://schemas.microsoft.com/office/drawing/2014/main" id="{11692FA3-EAA9-47D4-A90D-09D18AFCB305}"/>
              </a:ext>
            </a:extLst>
          </p:cNvPr>
          <p:cNvSpPr txBox="1">
            <a:spLocks/>
          </p:cNvSpPr>
          <p:nvPr/>
        </p:nvSpPr>
        <p:spPr>
          <a:xfrm>
            <a:off x="270941" y="947273"/>
            <a:ext cx="4675632" cy="6494478"/>
          </a:xfrm>
          <a:prstGeom prst="round2DiagRect">
            <a:avLst/>
          </a:prstGeom>
          <a:solidFill>
            <a:srgbClr val="F0D0C6">
              <a:alpha val="75000"/>
            </a:srgbClr>
          </a:solidFill>
        </p:spPr>
        <p:txBody>
          <a:bodyPr vert="horz" wrap="square" lIns="91440" tIns="45720" rIns="91440" bIns="4572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0" fontAlgn="base" hangingPunct="0">
              <a:lnSpc>
                <a:spcPct val="138766"/>
              </a:lnSpc>
              <a:buClr>
                <a:srgbClr val="000066"/>
              </a:buClr>
              <a:defRPr/>
            </a:pPr>
            <a:r>
              <a:rPr lang="en-US" sz="1600" b="1" kern="0" dirty="0">
                <a:solidFill>
                  <a:srgbClr val="000066"/>
                </a:solidFill>
                <a:latin typeface="Arial" panose="020B0604020202020204" pitchFamily="34" charset="0"/>
                <a:cs typeface="Arial" panose="020B0604020202020204" pitchFamily="34" charset="0"/>
              </a:rPr>
              <a:t>Equipment</a:t>
            </a:r>
            <a:endParaRPr lang="en-US"/>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Oil Pumping Systems</a:t>
            </a:r>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Damage Assessment Tools</a:t>
            </a:r>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Special Monitoring of Applied Response Technology (SMART)</a:t>
            </a:r>
          </a:p>
          <a:p>
            <a:pPr marL="1257300" lvl="2" indent="-342900" eaLnBrk="0" fontAlgn="base" hangingPunct="0">
              <a:lnSpc>
                <a:spcPct val="158590"/>
              </a:lnSpc>
              <a:buClr>
                <a:srgbClr val="000066"/>
              </a:buClr>
              <a:defRPr/>
            </a:pPr>
            <a:r>
              <a:rPr lang="en-US" sz="1400" kern="0" dirty="0" err="1">
                <a:solidFill>
                  <a:srgbClr val="000066"/>
                </a:solidFill>
                <a:latin typeface="Arial" panose="020B0604020202020204" pitchFamily="34" charset="0"/>
                <a:cs typeface="Arial" panose="020B0604020202020204" pitchFamily="34" charset="0"/>
              </a:rPr>
              <a:t>Fluorometers</a:t>
            </a:r>
            <a:r>
              <a:rPr lang="en-US" sz="1400" kern="0" dirty="0">
                <a:solidFill>
                  <a:srgbClr val="000066"/>
                </a:solidFill>
                <a:latin typeface="Arial" panose="020B0604020202020204" pitchFamily="34" charset="0"/>
                <a:cs typeface="Arial" panose="020B0604020202020204" pitchFamily="34" charset="0"/>
              </a:rPr>
              <a:t> (Dispersants)</a:t>
            </a:r>
          </a:p>
          <a:p>
            <a:pPr marL="1257300" lvl="2" indent="-342900" eaLnBrk="0" fontAlgn="base" hangingPunct="0">
              <a:lnSpc>
                <a:spcPct val="158590"/>
              </a:lnSpc>
              <a:buClr>
                <a:srgbClr val="000066"/>
              </a:buClr>
              <a:defRPr/>
            </a:pPr>
            <a:r>
              <a:rPr lang="en-US" sz="1400" kern="0" dirty="0" err="1">
                <a:solidFill>
                  <a:srgbClr val="000066"/>
                </a:solidFill>
                <a:latin typeface="Arial" panose="020B0604020202020204" pitchFamily="34" charset="0"/>
                <a:cs typeface="Arial" panose="020B0604020202020204" pitchFamily="34" charset="0"/>
              </a:rPr>
              <a:t>DustTrak</a:t>
            </a:r>
            <a:r>
              <a:rPr lang="en-US" sz="1400" kern="0" dirty="0">
                <a:solidFill>
                  <a:srgbClr val="000066"/>
                </a:solidFill>
                <a:latin typeface="Arial" panose="020B0604020202020204" pitchFamily="34" charset="0"/>
                <a:cs typeface="Arial" panose="020B0604020202020204" pitchFamily="34" charset="0"/>
              </a:rPr>
              <a:t> (In -Situ Burning)</a:t>
            </a:r>
          </a:p>
          <a:p>
            <a:pPr marL="342900" indent="-342900" eaLnBrk="0" fontAlgn="base" hangingPunct="0">
              <a:lnSpc>
                <a:spcPct val="138766"/>
              </a:lnSpc>
              <a:buClr>
                <a:srgbClr val="000066"/>
              </a:buClr>
              <a:defRPr/>
            </a:pPr>
            <a:r>
              <a:rPr lang="en-US" sz="1600" b="1" kern="0" dirty="0">
                <a:solidFill>
                  <a:srgbClr val="000066"/>
                </a:solidFill>
                <a:latin typeface="Arial" panose="020B0604020202020204" pitchFamily="34" charset="0"/>
                <a:cs typeface="Arial" panose="020B0604020202020204" pitchFamily="34" charset="0"/>
              </a:rPr>
              <a:t>Expertise</a:t>
            </a:r>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Source Control and Removal of Oil</a:t>
            </a:r>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Qualified Federal OSC Representatives</a:t>
            </a:r>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Shoreline Assessment</a:t>
            </a:r>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Site Safety</a:t>
            </a:r>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Salvage Monitoring and Lightering</a:t>
            </a:r>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Contractor / Responsible Party Oversight</a:t>
            </a:r>
          </a:p>
          <a:p>
            <a:pPr marL="800100" lvl="1" indent="-342900" eaLnBrk="0" fontAlgn="base" hangingPunct="0">
              <a:lnSpc>
                <a:spcPct val="158590"/>
              </a:lnSpc>
              <a:buClr>
                <a:srgbClr val="000066"/>
              </a:buClr>
              <a:defRPr/>
            </a:pPr>
            <a:r>
              <a:rPr lang="en-US" sz="1400" kern="0" dirty="0">
                <a:solidFill>
                  <a:srgbClr val="000066"/>
                </a:solidFill>
                <a:latin typeface="Arial" panose="020B0604020202020204" pitchFamily="34" charset="0"/>
                <a:cs typeface="Arial" panose="020B0604020202020204" pitchFamily="34" charset="0"/>
              </a:rPr>
              <a:t>Legacy VOSS/SORS experience</a:t>
            </a:r>
          </a:p>
        </p:txBody>
      </p:sp>
      <p:pic>
        <p:nvPicPr>
          <p:cNvPr id="2" name="Picture 1"/>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455395" y="3683283"/>
            <a:ext cx="2464031" cy="16426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2224318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11</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6" name="Rectangle 2"/>
          <p:cNvSpPr txBox="1">
            <a:spLocks noChangeArrowheads="1"/>
          </p:cNvSpPr>
          <p:nvPr/>
        </p:nvSpPr>
        <p:spPr bwMode="auto">
          <a:xfrm>
            <a:off x="247650" y="138113"/>
            <a:ext cx="86487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eaLnBrk="1" hangingPunct="1">
              <a:defRPr/>
            </a:pPr>
            <a:r>
              <a:rPr lang="en-US" b="0" kern="0" dirty="0">
                <a:latin typeface="Copperplate Gothic Bold" panose="020E0705020206020404" pitchFamily="34" charset="0"/>
              </a:rPr>
              <a:t>Pollution Pumping Capability</a:t>
            </a:r>
          </a:p>
        </p:txBody>
      </p:sp>
      <p:pic>
        <p:nvPicPr>
          <p:cNvPr id="19" name="Picture 2" descr="Y:\Operations Dept\OPS WORK\Case Deployments\Case Folders\Archive\FY 2013\Case Deployments\Hurricane Sandy\Sandy Photo's\121109-G-OA962-021_Hugh_L__Carey_Tunnel_dewatering_operations Siegmun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637" y="1096813"/>
            <a:ext cx="2048222" cy="293476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 name="Picture 3" descr="Y:\Operations Dept\OPS WORK\Case Deployments\Case Folders\Archive\FY 2013\Case Deployments\Hurricane Sandy\Sandy Photo's\121109-G-OA962-049_Hugh_L__Carey_Tunnel_dewatering_operations Siegmun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582" y="3731237"/>
            <a:ext cx="3505200" cy="233521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23" name="Content Placeholder 1">
            <a:extLst>
              <a:ext uri="{FF2B5EF4-FFF2-40B4-BE49-F238E27FC236}">
                <a16:creationId xmlns:a16="http://schemas.microsoft.com/office/drawing/2014/main" id="{11692FA3-EAA9-47D4-A90D-09D18AFCB305}"/>
              </a:ext>
            </a:extLst>
          </p:cNvPr>
          <p:cNvSpPr txBox="1">
            <a:spLocks/>
          </p:cNvSpPr>
          <p:nvPr/>
        </p:nvSpPr>
        <p:spPr>
          <a:xfrm>
            <a:off x="4291018" y="907391"/>
            <a:ext cx="4524364" cy="3340489"/>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fontAlgn="base">
              <a:spcBef>
                <a:spcPct val="20000"/>
              </a:spcBef>
              <a:spcAft>
                <a:spcPct val="0"/>
              </a:spcAft>
              <a:buClr>
                <a:srgbClr val="000066"/>
              </a:buClr>
              <a:buFontTx/>
              <a:buChar char="•"/>
              <a:defRPr/>
            </a:pPr>
            <a:r>
              <a:rPr lang="en-US" altLang="en-US" sz="1800" b="1" kern="0" dirty="0">
                <a:solidFill>
                  <a:srgbClr val="000066"/>
                </a:solidFill>
                <a:latin typeface="Arial" panose="020B0604020202020204" pitchFamily="34" charset="0"/>
                <a:cs typeface="Arial" panose="020B0604020202020204" pitchFamily="34" charset="0"/>
              </a:rPr>
              <a:t>Pumps</a:t>
            </a:r>
          </a:p>
          <a:p>
            <a:pPr marL="800100" lvl="1" indent="-342900" fontAlgn="base">
              <a:spcBef>
                <a:spcPct val="20000"/>
              </a:spcBef>
              <a:spcAft>
                <a:spcPct val="0"/>
              </a:spcAft>
              <a:buClr>
                <a:srgbClr val="000066"/>
              </a:buClr>
              <a:buFontTx/>
              <a:buChar char="•"/>
              <a:defRPr/>
            </a:pPr>
            <a:r>
              <a:rPr lang="en-US" altLang="en-US" sz="1600" kern="0" dirty="0">
                <a:solidFill>
                  <a:srgbClr val="000066"/>
                </a:solidFill>
                <a:latin typeface="Arial" panose="020B0604020202020204" pitchFamily="34" charset="0"/>
                <a:cs typeface="Arial" panose="020B0604020202020204" pitchFamily="34" charset="0"/>
              </a:rPr>
              <a:t>CCN 150 (centrifugal)</a:t>
            </a:r>
          </a:p>
          <a:p>
            <a:pPr marL="800100" lvl="1" indent="-342900" fontAlgn="base">
              <a:spcBef>
                <a:spcPct val="20000"/>
              </a:spcBef>
              <a:spcAft>
                <a:spcPct val="0"/>
              </a:spcAft>
              <a:buClr>
                <a:srgbClr val="000066"/>
              </a:buClr>
              <a:buFontTx/>
              <a:buChar char="•"/>
              <a:defRPr/>
            </a:pPr>
            <a:r>
              <a:rPr lang="en-US" altLang="en-US" sz="1600" kern="0" dirty="0" err="1">
                <a:solidFill>
                  <a:srgbClr val="000066"/>
                </a:solidFill>
                <a:latin typeface="Arial" panose="020B0604020202020204" pitchFamily="34" charset="0"/>
                <a:cs typeface="Arial" panose="020B0604020202020204" pitchFamily="34" charset="0"/>
              </a:rPr>
              <a:t>Wildens</a:t>
            </a:r>
            <a:r>
              <a:rPr lang="en-US" altLang="en-US" sz="1600" kern="0" dirty="0">
                <a:solidFill>
                  <a:srgbClr val="000066"/>
                </a:solidFill>
                <a:latin typeface="Arial" panose="020B0604020202020204" pitchFamily="34" charset="0"/>
                <a:cs typeface="Arial" panose="020B0604020202020204" pitchFamily="34" charset="0"/>
              </a:rPr>
              <a:t> M1, M8, M15 (pneumatic diaphragm)</a:t>
            </a:r>
          </a:p>
          <a:p>
            <a:pPr marL="800100" lvl="1" indent="-342900" fontAlgn="base">
              <a:spcBef>
                <a:spcPct val="20000"/>
              </a:spcBef>
              <a:spcAft>
                <a:spcPct val="0"/>
              </a:spcAft>
              <a:buClr>
                <a:srgbClr val="000066"/>
              </a:buClr>
              <a:buFontTx/>
              <a:buChar char="•"/>
              <a:defRPr/>
            </a:pPr>
            <a:r>
              <a:rPr lang="en-US" altLang="en-US" sz="1600" kern="0" dirty="0" err="1">
                <a:solidFill>
                  <a:srgbClr val="000066"/>
                </a:solidFill>
                <a:latin typeface="Arial" panose="020B0604020202020204" pitchFamily="34" charset="0"/>
                <a:cs typeface="Arial" panose="020B0604020202020204" pitchFamily="34" charset="0"/>
              </a:rPr>
              <a:t>Desmi</a:t>
            </a:r>
            <a:r>
              <a:rPr lang="en-US" altLang="en-US" sz="1600" kern="0" dirty="0">
                <a:solidFill>
                  <a:srgbClr val="000066"/>
                </a:solidFill>
                <a:latin typeface="Arial" panose="020B0604020202020204" pitchFamily="34" charset="0"/>
                <a:cs typeface="Arial" panose="020B0604020202020204" pitchFamily="34" charset="0"/>
              </a:rPr>
              <a:t> (DOP 250)</a:t>
            </a:r>
          </a:p>
          <a:p>
            <a:pPr marL="457200" lvl="1" indent="0" fontAlgn="base">
              <a:spcBef>
                <a:spcPct val="20000"/>
              </a:spcBef>
              <a:spcAft>
                <a:spcPct val="0"/>
              </a:spcAft>
              <a:buClr>
                <a:srgbClr val="000066"/>
              </a:buClr>
              <a:buNone/>
              <a:defRPr/>
            </a:pPr>
            <a:endParaRPr lang="en-US" altLang="en-US" sz="1800" kern="0" dirty="0">
              <a:solidFill>
                <a:srgbClr val="000066"/>
              </a:solidFill>
              <a:latin typeface="Arial" panose="020B0604020202020204" pitchFamily="34" charset="0"/>
              <a:cs typeface="Arial" panose="020B0604020202020204" pitchFamily="34" charset="0"/>
            </a:endParaRPr>
          </a:p>
          <a:p>
            <a:pPr marL="342900" lvl="0" indent="-342900" fontAlgn="base">
              <a:spcBef>
                <a:spcPct val="20000"/>
              </a:spcBef>
              <a:spcAft>
                <a:spcPct val="0"/>
              </a:spcAft>
              <a:buClr>
                <a:srgbClr val="000066"/>
              </a:buClr>
              <a:buFontTx/>
              <a:buChar char="•"/>
              <a:defRPr/>
            </a:pPr>
            <a:r>
              <a:rPr lang="en-US" altLang="en-US" sz="1800" b="1" kern="0" dirty="0">
                <a:solidFill>
                  <a:srgbClr val="000066"/>
                </a:solidFill>
                <a:latin typeface="Arial" panose="020B0604020202020204" pitchFamily="34" charset="0"/>
                <a:cs typeface="Arial" panose="020B0604020202020204" pitchFamily="34" charset="0"/>
              </a:rPr>
              <a:t>Oil/Chemical/HAZMAT pumpin</a:t>
            </a:r>
            <a:r>
              <a:rPr lang="en-US" altLang="en-US" sz="1800" kern="0" dirty="0">
                <a:solidFill>
                  <a:srgbClr val="000066"/>
                </a:solidFill>
                <a:latin typeface="Arial" panose="020B0604020202020204" pitchFamily="34" charset="0"/>
                <a:cs typeface="Arial" panose="020B0604020202020204" pitchFamily="34" charset="0"/>
              </a:rPr>
              <a:t>g</a:t>
            </a:r>
          </a:p>
          <a:p>
            <a:pPr marL="800100" lvl="1" indent="-342900" fontAlgn="base">
              <a:spcBef>
                <a:spcPct val="20000"/>
              </a:spcBef>
              <a:spcAft>
                <a:spcPct val="0"/>
              </a:spcAft>
              <a:buClr>
                <a:srgbClr val="000066"/>
              </a:buClr>
              <a:buFontTx/>
              <a:buChar char="•"/>
              <a:defRPr/>
            </a:pPr>
            <a:r>
              <a:rPr lang="en-US" altLang="en-US" sz="1600" kern="0" dirty="0">
                <a:solidFill>
                  <a:srgbClr val="000066"/>
                </a:solidFill>
                <a:latin typeface="Arial" panose="020B0604020202020204" pitchFamily="34" charset="0"/>
                <a:cs typeface="Arial" panose="020B0604020202020204" pitchFamily="34" charset="0"/>
              </a:rPr>
              <a:t>CCN 150 with chemical fittings/hoses</a:t>
            </a:r>
          </a:p>
          <a:p>
            <a:pPr marL="800100" lvl="1" indent="-342900" fontAlgn="base">
              <a:spcBef>
                <a:spcPct val="20000"/>
              </a:spcBef>
              <a:spcAft>
                <a:spcPct val="0"/>
              </a:spcAft>
              <a:buClr>
                <a:srgbClr val="000066"/>
              </a:buClr>
              <a:buFontTx/>
              <a:buChar char="•"/>
              <a:defRPr/>
            </a:pPr>
            <a:r>
              <a:rPr lang="en-US" altLang="en-US" sz="1600" kern="0" dirty="0">
                <a:solidFill>
                  <a:srgbClr val="000066"/>
                </a:solidFill>
                <a:latin typeface="Arial" panose="020B0604020202020204" pitchFamily="34" charset="0"/>
                <a:cs typeface="Arial" panose="020B0604020202020204" pitchFamily="34" charset="0"/>
              </a:rPr>
              <a:t>Teflon diaphragm pumps</a:t>
            </a:r>
          </a:p>
          <a:p>
            <a:pPr marL="800100" lvl="1" indent="-342900" fontAlgn="base">
              <a:spcBef>
                <a:spcPct val="20000"/>
              </a:spcBef>
              <a:spcAft>
                <a:spcPct val="0"/>
              </a:spcAft>
              <a:buClr>
                <a:srgbClr val="000066"/>
              </a:buClr>
              <a:buFontTx/>
              <a:buChar char="•"/>
              <a:defRPr/>
            </a:pPr>
            <a:r>
              <a:rPr lang="en-US" altLang="en-US" sz="1600" kern="0" dirty="0">
                <a:solidFill>
                  <a:srgbClr val="000066"/>
                </a:solidFill>
                <a:latin typeface="Arial" panose="020B0604020202020204" pitchFamily="34" charset="0"/>
                <a:cs typeface="Arial" panose="020B0604020202020204" pitchFamily="34" charset="0"/>
              </a:rPr>
              <a:t>Peristaltic</a:t>
            </a:r>
          </a:p>
        </p:txBody>
      </p:sp>
    </p:spTree>
    <p:extLst>
      <p:ext uri="{BB962C8B-B14F-4D97-AF65-F5344CB8AC3E}">
        <p14:creationId xmlns:p14="http://schemas.microsoft.com/office/powerpoint/2010/main" val="1861061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12</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pic>
        <p:nvPicPr>
          <p:cNvPr id="9" name="Picture 9" descr="IMG_03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110" y="3038864"/>
            <a:ext cx="2571471" cy="19297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13"/>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732" r="18769"/>
          <a:stretch/>
        </p:blipFill>
        <p:spPr bwMode="auto">
          <a:xfrm>
            <a:off x="6808424" y="662308"/>
            <a:ext cx="1885267" cy="25159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4" name="Content Placeholder 1">
            <a:extLst>
              <a:ext uri="{FF2B5EF4-FFF2-40B4-BE49-F238E27FC236}">
                <a16:creationId xmlns:a16="http://schemas.microsoft.com/office/drawing/2014/main" id="{11692FA3-EAA9-47D4-A90D-09D18AFCB305}"/>
              </a:ext>
            </a:extLst>
          </p:cNvPr>
          <p:cNvSpPr txBox="1">
            <a:spLocks/>
          </p:cNvSpPr>
          <p:nvPr/>
        </p:nvSpPr>
        <p:spPr>
          <a:xfrm>
            <a:off x="239110" y="852511"/>
            <a:ext cx="4524364" cy="2111216"/>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lgn="ctr" eaLnBrk="0" fontAlgn="base" hangingPunct="0">
              <a:lnSpc>
                <a:spcPct val="100000"/>
              </a:lnSpc>
              <a:spcBef>
                <a:spcPct val="0"/>
              </a:spcBef>
              <a:spcAft>
                <a:spcPct val="0"/>
              </a:spcAft>
              <a:buNone/>
              <a:defRPr/>
            </a:pPr>
            <a:r>
              <a:rPr lang="en-US" sz="1800" b="1" u="sng" dirty="0">
                <a:solidFill>
                  <a:srgbClr val="000066"/>
                </a:solidFill>
                <a:latin typeface="Arial" panose="020B0604020202020204" pitchFamily="34" charset="0"/>
                <a:cs typeface="Arial" panose="020B0604020202020204" pitchFamily="34" charset="0"/>
              </a:rPr>
              <a:t>48 foot HMRT</a:t>
            </a:r>
            <a:endParaRPr lang="en-US" sz="1800" b="1" dirty="0">
              <a:solidFill>
                <a:srgbClr val="000066"/>
              </a:solidFill>
              <a:latin typeface="Arial" panose="020B0604020202020204" pitchFamily="34" charset="0"/>
              <a:cs typeface="Arial" panose="020B0604020202020204" pitchFamily="34" charset="0"/>
            </a:endParaRPr>
          </a:p>
          <a:p>
            <a:pPr eaLnBrk="0" fontAlgn="base" hangingPunct="0">
              <a:lnSpc>
                <a:spcPct val="100000"/>
              </a:lnSpc>
              <a:spcBef>
                <a:spcPct val="0"/>
              </a:spcBef>
              <a:spcAft>
                <a:spcPts val="600"/>
              </a:spcAft>
              <a:defRPr/>
            </a:pPr>
            <a:r>
              <a:rPr lang="en-US" sz="1600" dirty="0">
                <a:solidFill>
                  <a:srgbClr val="000066"/>
                </a:solidFill>
                <a:latin typeface="Arial" panose="020B0604020202020204" pitchFamily="34" charset="0"/>
                <a:cs typeface="Arial" panose="020B0604020202020204" pitchFamily="34" charset="0"/>
              </a:rPr>
              <a:t>Provides long-term response support</a:t>
            </a:r>
          </a:p>
          <a:p>
            <a:pPr eaLnBrk="0" fontAlgn="base" hangingPunct="0">
              <a:lnSpc>
                <a:spcPct val="100000"/>
              </a:lnSpc>
              <a:spcBef>
                <a:spcPct val="0"/>
              </a:spcBef>
              <a:spcAft>
                <a:spcPts val="600"/>
              </a:spcAft>
              <a:defRPr/>
            </a:pPr>
            <a:r>
              <a:rPr lang="en-US" sz="1600" dirty="0">
                <a:solidFill>
                  <a:srgbClr val="000066"/>
                </a:solidFill>
                <a:latin typeface="Arial" panose="020B0604020202020204" pitchFamily="34" charset="0"/>
                <a:cs typeface="Arial" panose="020B0604020202020204" pitchFamily="34" charset="0"/>
              </a:rPr>
              <a:t>5,000 psi compressor</a:t>
            </a:r>
          </a:p>
          <a:p>
            <a:pPr eaLnBrk="0" fontAlgn="base" hangingPunct="0">
              <a:lnSpc>
                <a:spcPct val="100000"/>
              </a:lnSpc>
              <a:spcBef>
                <a:spcPct val="0"/>
              </a:spcBef>
              <a:spcAft>
                <a:spcPts val="600"/>
              </a:spcAft>
              <a:defRPr/>
            </a:pPr>
            <a:r>
              <a:rPr lang="en-US" sz="1600" dirty="0">
                <a:solidFill>
                  <a:srgbClr val="000066"/>
                </a:solidFill>
                <a:latin typeface="Arial" panose="020B0604020202020204" pitchFamily="34" charset="0"/>
                <a:cs typeface="Arial" panose="020B0604020202020204" pitchFamily="34" charset="0"/>
              </a:rPr>
              <a:t>Elevated observation area</a:t>
            </a:r>
          </a:p>
          <a:p>
            <a:pPr eaLnBrk="0" fontAlgn="base" hangingPunct="0">
              <a:lnSpc>
                <a:spcPct val="100000"/>
              </a:lnSpc>
              <a:spcBef>
                <a:spcPct val="0"/>
              </a:spcBef>
              <a:spcAft>
                <a:spcPts val="600"/>
              </a:spcAft>
              <a:defRPr/>
            </a:pPr>
            <a:r>
              <a:rPr lang="en-US" sz="1600" dirty="0">
                <a:solidFill>
                  <a:srgbClr val="000066"/>
                </a:solidFill>
                <a:latin typeface="Arial" panose="020B0604020202020204" pitchFamily="34" charset="0"/>
                <a:cs typeface="Arial" panose="020B0604020202020204" pitchFamily="34" charset="0"/>
              </a:rPr>
              <a:t>40-KW Generator or electrical shore tie</a:t>
            </a:r>
          </a:p>
          <a:p>
            <a:pPr eaLnBrk="0" fontAlgn="base" hangingPunct="0">
              <a:lnSpc>
                <a:spcPct val="100000"/>
              </a:lnSpc>
              <a:spcBef>
                <a:spcPct val="0"/>
              </a:spcBef>
              <a:spcAft>
                <a:spcPts val="600"/>
              </a:spcAft>
              <a:defRPr/>
            </a:pPr>
            <a:r>
              <a:rPr lang="en-US" sz="1600" dirty="0">
                <a:solidFill>
                  <a:srgbClr val="000066"/>
                </a:solidFill>
                <a:latin typeface="Arial" panose="020B0604020202020204" pitchFamily="34" charset="0"/>
                <a:cs typeface="Arial" panose="020B0604020202020204" pitchFamily="34" charset="0"/>
              </a:rPr>
              <a:t>Self-sufficient for 72 hours</a:t>
            </a:r>
          </a:p>
        </p:txBody>
      </p:sp>
      <p:sp>
        <p:nvSpPr>
          <p:cNvPr id="15" name="Rectangle 2"/>
          <p:cNvSpPr txBox="1">
            <a:spLocks noChangeArrowheads="1"/>
          </p:cNvSpPr>
          <p:nvPr/>
        </p:nvSpPr>
        <p:spPr bwMode="auto">
          <a:xfrm>
            <a:off x="0" y="11132"/>
            <a:ext cx="91440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eaLnBrk="1" hangingPunct="1">
              <a:defRPr/>
            </a:pPr>
            <a:r>
              <a:rPr lang="en-US" sz="2800" b="0" kern="0" dirty="0">
                <a:latin typeface="Copperplate Gothic Bold" panose="020E0705020206020404" pitchFamily="34" charset="0"/>
              </a:rPr>
              <a:t>Hazardous Substance &amp; CBRN Response</a:t>
            </a:r>
          </a:p>
        </p:txBody>
      </p:sp>
      <p:sp>
        <p:nvSpPr>
          <p:cNvPr id="16" name="Content Placeholder 1">
            <a:extLst>
              <a:ext uri="{FF2B5EF4-FFF2-40B4-BE49-F238E27FC236}">
                <a16:creationId xmlns:a16="http://schemas.microsoft.com/office/drawing/2014/main" id="{11692FA3-EAA9-47D4-A90D-09D18AFCB305}"/>
              </a:ext>
            </a:extLst>
          </p:cNvPr>
          <p:cNvSpPr txBox="1">
            <a:spLocks/>
          </p:cNvSpPr>
          <p:nvPr/>
        </p:nvSpPr>
        <p:spPr>
          <a:xfrm>
            <a:off x="4646312" y="4003735"/>
            <a:ext cx="4324224" cy="1992035"/>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ts val="0"/>
              </a:spcBef>
              <a:spcAft>
                <a:spcPts val="600"/>
              </a:spcAft>
              <a:buClr>
                <a:srgbClr val="000066"/>
              </a:buClr>
              <a:defRPr/>
            </a:pPr>
            <a:r>
              <a:rPr lang="en-US" sz="1600" kern="0" dirty="0">
                <a:solidFill>
                  <a:srgbClr val="000066"/>
                </a:solidFill>
                <a:latin typeface="Arial" panose="020B0604020202020204" pitchFamily="34" charset="0"/>
                <a:cs typeface="Arial" panose="020B0604020202020204" pitchFamily="34" charset="0"/>
              </a:rPr>
              <a:t>Level “A/B/C” Entry, and </a:t>
            </a:r>
            <a:r>
              <a:rPr lang="en-US" sz="1600" kern="0" dirty="0" err="1">
                <a:solidFill>
                  <a:srgbClr val="000066"/>
                </a:solidFill>
                <a:latin typeface="Arial" panose="020B0604020202020204" pitchFamily="34" charset="0"/>
                <a:cs typeface="Arial" panose="020B0604020202020204" pitchFamily="34" charset="0"/>
              </a:rPr>
              <a:t>Decon</a:t>
            </a:r>
            <a:endParaRPr lang="en-US" sz="1600" kern="0" dirty="0">
              <a:solidFill>
                <a:srgbClr val="000066"/>
              </a:solidFill>
              <a:latin typeface="Arial" panose="020B0604020202020204" pitchFamily="34" charset="0"/>
              <a:cs typeface="Arial" panose="020B0604020202020204" pitchFamily="34" charset="0"/>
            </a:endParaRPr>
          </a:p>
          <a:p>
            <a:pPr eaLnBrk="0" fontAlgn="base" hangingPunct="0">
              <a:lnSpc>
                <a:spcPct val="100000"/>
              </a:lnSpc>
              <a:spcBef>
                <a:spcPts val="0"/>
              </a:spcBef>
              <a:spcAft>
                <a:spcPts val="600"/>
              </a:spcAft>
              <a:buClr>
                <a:srgbClr val="000066"/>
              </a:buClr>
              <a:defRPr/>
            </a:pPr>
            <a:r>
              <a:rPr lang="en-US" sz="1600" kern="0" dirty="0">
                <a:solidFill>
                  <a:srgbClr val="000066"/>
                </a:solidFill>
                <a:latin typeface="Arial" panose="020B0604020202020204" pitchFamily="34" charset="0"/>
                <a:cs typeface="Arial" panose="020B0604020202020204" pitchFamily="34" charset="0"/>
              </a:rPr>
              <a:t>Site assessment, characterization, and mitigation</a:t>
            </a:r>
          </a:p>
          <a:p>
            <a:pPr eaLnBrk="0" fontAlgn="base" hangingPunct="0">
              <a:lnSpc>
                <a:spcPct val="100000"/>
              </a:lnSpc>
              <a:spcBef>
                <a:spcPts val="0"/>
              </a:spcBef>
              <a:spcAft>
                <a:spcPts val="600"/>
              </a:spcAft>
              <a:buClr>
                <a:srgbClr val="000066"/>
              </a:buClr>
              <a:defRPr/>
            </a:pPr>
            <a:r>
              <a:rPr lang="en-US" sz="1600" kern="0" dirty="0">
                <a:solidFill>
                  <a:srgbClr val="000066"/>
                </a:solidFill>
                <a:latin typeface="Arial" panose="020B0604020202020204" pitchFamily="34" charset="0"/>
                <a:cs typeface="Arial" panose="020B0604020202020204" pitchFamily="34" charset="0"/>
              </a:rPr>
              <a:t>Real time monitor/ID of chemical agent </a:t>
            </a:r>
          </a:p>
          <a:p>
            <a:pPr eaLnBrk="0" fontAlgn="base" hangingPunct="0">
              <a:lnSpc>
                <a:spcPct val="100000"/>
              </a:lnSpc>
              <a:spcBef>
                <a:spcPts val="0"/>
              </a:spcBef>
              <a:spcAft>
                <a:spcPts val="600"/>
              </a:spcAft>
              <a:buClr>
                <a:srgbClr val="000066"/>
              </a:buClr>
              <a:defRPr/>
            </a:pPr>
            <a:r>
              <a:rPr lang="en-US" sz="1600" kern="0" dirty="0">
                <a:solidFill>
                  <a:srgbClr val="000066"/>
                </a:solidFill>
                <a:latin typeface="Arial" panose="020B0604020202020204" pitchFamily="34" charset="0"/>
                <a:cs typeface="Arial" panose="020B0604020202020204" pitchFamily="34" charset="0"/>
              </a:rPr>
              <a:t>Multi-media sampling (air, water, soil) for field testing, and laboratory analysis</a:t>
            </a:r>
          </a:p>
        </p:txBody>
      </p:sp>
      <p:pic>
        <p:nvPicPr>
          <p:cNvPr id="3" name="Picture 2"/>
          <p:cNvPicPr>
            <a:picLocks noChangeAspect="1"/>
          </p:cNvPicPr>
          <p:nvPr/>
        </p:nvPicPr>
        <p:blipFill rotWithShape="1">
          <a:blip r:embed="rId6" cstate="hqprint">
            <a:extLst>
              <a:ext uri="{28A0092B-C50C-407E-A947-70E740481C1C}">
                <a14:useLocalDpi xmlns:a14="http://schemas.microsoft.com/office/drawing/2010/main" val="0"/>
              </a:ext>
            </a:extLst>
          </a:blip>
          <a:srcRect l="7593" r="13379"/>
          <a:stretch/>
        </p:blipFill>
        <p:spPr>
          <a:xfrm>
            <a:off x="5094875" y="1660386"/>
            <a:ext cx="2243471" cy="18889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7" cstate="hqprint">
            <a:extLst>
              <a:ext uri="{28A0092B-C50C-407E-A947-70E740481C1C}">
                <a14:useLocalDpi xmlns:a14="http://schemas.microsoft.com/office/drawing/2010/main" val="0"/>
              </a:ext>
            </a:extLst>
          </a:blip>
          <a:srcRect l="6411" t="-1" r="23763" b="18848"/>
          <a:stretch/>
        </p:blipFill>
        <p:spPr>
          <a:xfrm rot="5400000">
            <a:off x="2141779" y="3758999"/>
            <a:ext cx="2500830" cy="21798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6645682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13</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1" name="Rectangle 2"/>
          <p:cNvSpPr txBox="1">
            <a:spLocks noChangeArrowheads="1"/>
          </p:cNvSpPr>
          <p:nvPr/>
        </p:nvSpPr>
        <p:spPr bwMode="auto">
          <a:xfrm>
            <a:off x="1447800" y="106649"/>
            <a:ext cx="63246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eaLnBrk="1" hangingPunct="1">
              <a:defRPr/>
            </a:pPr>
            <a:r>
              <a:rPr lang="en-US" b="0" kern="0" dirty="0">
                <a:latin typeface="Copperplate Gothic Bold" panose="020E0705020206020404" pitchFamily="34" charset="0"/>
              </a:rPr>
              <a:t>Radiological Response</a:t>
            </a:r>
          </a:p>
        </p:txBody>
      </p:sp>
      <p:sp>
        <p:nvSpPr>
          <p:cNvPr id="13" name="object 25"/>
          <p:cNvSpPr>
            <a:spLocks noChangeArrowheads="1"/>
          </p:cNvSpPr>
          <p:nvPr/>
        </p:nvSpPr>
        <p:spPr bwMode="auto">
          <a:xfrm>
            <a:off x="4798094" y="1602341"/>
            <a:ext cx="2473039" cy="2119223"/>
          </a:xfrm>
          <a:prstGeom prst="rect">
            <a:avLst/>
          </a:prstGeom>
          <a:blipFill dpi="0" rotWithShape="1">
            <a:blip r:embed="rId4"/>
            <a:srcRect/>
            <a:stretch>
              <a:fillRect/>
            </a:stretch>
          </a:blipFill>
          <a:ln w="28575">
            <a:solidFill>
              <a:srgbClr val="000000"/>
            </a:solidFill>
            <a:miter lim="800000"/>
            <a:headEnd/>
            <a:tailEnd/>
          </a:ln>
        </p:spPr>
        <p:txBody>
          <a:bodyPr lIns="0" tIns="0" rIns="0" bIns="0"/>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defTabSz="914400" eaLnBrk="0" fontAlgn="base" hangingPunct="0">
              <a:spcBef>
                <a:spcPct val="0"/>
              </a:spcBef>
              <a:spcAft>
                <a:spcPct val="0"/>
              </a:spcAft>
              <a:buClrTx/>
              <a:buFontTx/>
              <a:buNone/>
              <a:defRPr/>
            </a:pPr>
            <a:endParaRPr lang="en-US" altLang="en-US" sz="1800" b="0">
              <a:solidFill>
                <a:srgbClr val="000000"/>
              </a:solidFill>
              <a:latin typeface="Calibri" panose="020F0502020204030204" pitchFamily="34" charset="0"/>
              <a:cs typeface="Arial" panose="020B0604020202020204" pitchFamily="34" charset="0"/>
            </a:endParaRPr>
          </a:p>
        </p:txBody>
      </p:sp>
      <p:pic>
        <p:nvPicPr>
          <p:cNvPr id="1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71988" y="3572339"/>
            <a:ext cx="4519612" cy="25431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5" name="Content Placeholder 1">
            <a:extLst>
              <a:ext uri="{FF2B5EF4-FFF2-40B4-BE49-F238E27FC236}">
                <a16:creationId xmlns:a16="http://schemas.microsoft.com/office/drawing/2014/main" id="{11692FA3-EAA9-47D4-A90D-09D18AFCB305}"/>
              </a:ext>
            </a:extLst>
          </p:cNvPr>
          <p:cNvSpPr txBox="1">
            <a:spLocks/>
          </p:cNvSpPr>
          <p:nvPr/>
        </p:nvSpPr>
        <p:spPr>
          <a:xfrm>
            <a:off x="407520" y="1602342"/>
            <a:ext cx="3862855" cy="4168646"/>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0" indent="-342900" fontAlgn="base">
              <a:lnSpc>
                <a:spcPct val="100000"/>
              </a:lnSpc>
              <a:spcBef>
                <a:spcPct val="20000"/>
              </a:spcBef>
              <a:spcAft>
                <a:spcPts val="600"/>
              </a:spcAft>
              <a:buClr>
                <a:srgbClr val="000066"/>
              </a:buClr>
              <a:buFontTx/>
              <a:buChar char="•"/>
              <a:defRPr/>
            </a:pPr>
            <a:r>
              <a:rPr lang="en-US" altLang="en-US" sz="1800" kern="0" dirty="0">
                <a:solidFill>
                  <a:srgbClr val="000066"/>
                </a:solidFill>
                <a:latin typeface="Arial" panose="020B0604020202020204" pitchFamily="34" charset="0"/>
                <a:cs typeface="Arial" panose="020B0604020202020204" pitchFamily="34" charset="0"/>
              </a:rPr>
              <a:t>Radiation detection</a:t>
            </a:r>
          </a:p>
          <a:p>
            <a:pPr marL="342900" lvl="0" indent="-342900" fontAlgn="base">
              <a:lnSpc>
                <a:spcPct val="100000"/>
              </a:lnSpc>
              <a:spcBef>
                <a:spcPct val="20000"/>
              </a:spcBef>
              <a:spcAft>
                <a:spcPts val="600"/>
              </a:spcAft>
              <a:buClr>
                <a:srgbClr val="000066"/>
              </a:buClr>
              <a:buFontTx/>
              <a:buChar char="•"/>
              <a:defRPr/>
            </a:pPr>
            <a:r>
              <a:rPr lang="en-US" altLang="en-US" sz="1800" kern="0" dirty="0">
                <a:solidFill>
                  <a:srgbClr val="000066"/>
                </a:solidFill>
                <a:latin typeface="Arial" panose="020B0604020202020204" pitchFamily="34" charset="0"/>
                <a:cs typeface="Arial" panose="020B0604020202020204" pitchFamily="34" charset="0"/>
              </a:rPr>
              <a:t>Site assessment, characterization &amp; technical assistance with site mitigation</a:t>
            </a:r>
          </a:p>
          <a:p>
            <a:pPr marL="342900" lvl="0" indent="-342900" fontAlgn="base">
              <a:lnSpc>
                <a:spcPct val="100000"/>
              </a:lnSpc>
              <a:spcBef>
                <a:spcPct val="20000"/>
              </a:spcBef>
              <a:spcAft>
                <a:spcPts val="600"/>
              </a:spcAft>
              <a:buClr>
                <a:srgbClr val="000066"/>
              </a:buClr>
              <a:buFontTx/>
              <a:buChar char="•"/>
              <a:defRPr/>
            </a:pPr>
            <a:r>
              <a:rPr lang="en-US" altLang="en-US" sz="1800" kern="0" dirty="0">
                <a:solidFill>
                  <a:srgbClr val="000066"/>
                </a:solidFill>
                <a:latin typeface="Arial" panose="020B0604020202020204" pitchFamily="34" charset="0"/>
                <a:cs typeface="Arial" panose="020B0604020202020204" pitchFamily="34" charset="0"/>
              </a:rPr>
              <a:t>Real-time dosimetry</a:t>
            </a:r>
          </a:p>
          <a:p>
            <a:pPr marL="342900" lvl="0" indent="-342900" fontAlgn="base">
              <a:lnSpc>
                <a:spcPct val="100000"/>
              </a:lnSpc>
              <a:spcBef>
                <a:spcPct val="20000"/>
              </a:spcBef>
              <a:spcAft>
                <a:spcPts val="600"/>
              </a:spcAft>
              <a:buClr>
                <a:srgbClr val="000066"/>
              </a:buClr>
              <a:buFontTx/>
              <a:buChar char="•"/>
              <a:defRPr/>
            </a:pPr>
            <a:r>
              <a:rPr lang="en-US" altLang="en-US" sz="1800" kern="0" dirty="0">
                <a:solidFill>
                  <a:srgbClr val="000066"/>
                </a:solidFill>
                <a:latin typeface="Arial" panose="020B0604020202020204" pitchFamily="34" charset="0"/>
                <a:cs typeface="Arial" panose="020B0604020202020204" pitchFamily="34" charset="0"/>
              </a:rPr>
              <a:t>Radiological Isotope Identification Device </a:t>
            </a:r>
          </a:p>
          <a:p>
            <a:pPr marL="342900" lvl="0" indent="-342900" fontAlgn="base">
              <a:lnSpc>
                <a:spcPct val="100000"/>
              </a:lnSpc>
              <a:spcBef>
                <a:spcPct val="20000"/>
              </a:spcBef>
              <a:spcAft>
                <a:spcPts val="600"/>
              </a:spcAft>
              <a:buClr>
                <a:srgbClr val="000066"/>
              </a:buClr>
              <a:buFontTx/>
              <a:buChar char="•"/>
              <a:defRPr/>
            </a:pPr>
            <a:r>
              <a:rPr lang="en-US" altLang="en-US" sz="1800" kern="0" dirty="0">
                <a:solidFill>
                  <a:srgbClr val="000066"/>
                </a:solidFill>
                <a:latin typeface="Arial" panose="020B0604020202020204" pitchFamily="34" charset="0"/>
                <a:cs typeface="Arial" panose="020B0604020202020204" pitchFamily="34" charset="0"/>
              </a:rPr>
              <a:t>Secondary device awareness &amp; recognition </a:t>
            </a:r>
          </a:p>
          <a:p>
            <a:pPr marL="342900" lvl="0" indent="-342900" fontAlgn="base">
              <a:lnSpc>
                <a:spcPct val="100000"/>
              </a:lnSpc>
              <a:spcBef>
                <a:spcPct val="20000"/>
              </a:spcBef>
              <a:spcAft>
                <a:spcPts val="600"/>
              </a:spcAft>
              <a:buClr>
                <a:srgbClr val="000066"/>
              </a:buClr>
              <a:buFontTx/>
              <a:buChar char="•"/>
              <a:defRPr/>
            </a:pPr>
            <a:r>
              <a:rPr lang="en-US" altLang="en-US" sz="1800" kern="0" dirty="0">
                <a:solidFill>
                  <a:srgbClr val="000066"/>
                </a:solidFill>
                <a:latin typeface="Arial" panose="020B0604020202020204" pitchFamily="34" charset="0"/>
                <a:cs typeface="Arial" panose="020B0604020202020204" pitchFamily="34" charset="0"/>
              </a:rPr>
              <a:t>Radiation Safety Officer (IH)</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60225" y="963506"/>
            <a:ext cx="2024350" cy="269913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600471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96094" y="907391"/>
            <a:ext cx="2365685" cy="315424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7" name="Picture 20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14</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1" name="Rectangle 2"/>
          <p:cNvSpPr txBox="1">
            <a:spLocks noChangeArrowheads="1"/>
          </p:cNvSpPr>
          <p:nvPr/>
        </p:nvSpPr>
        <p:spPr bwMode="auto">
          <a:xfrm>
            <a:off x="247650" y="138113"/>
            <a:ext cx="86487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a:defRPr/>
            </a:pPr>
            <a:r>
              <a:rPr lang="en-US" b="0" kern="0" dirty="0">
                <a:latin typeface="Copperplate Gothic Bold" panose="020E0705020206020404" pitchFamily="34" charset="0"/>
              </a:rPr>
              <a:t>Weapons of Mass Destruction</a:t>
            </a:r>
          </a:p>
        </p:txBody>
      </p:sp>
      <p:pic>
        <p:nvPicPr>
          <p:cNvPr id="14" name="Picture 1" descr="P:\Gulf_Strike_Team\Gulf Strike Team (Brain)\Public Affairs\2012\Photos\Training\FBI Exercise\DSC_0324.JPG"/>
          <p:cNvPicPr>
            <a:picLocks noChangeAspect="1" noChangeArrowheads="1"/>
          </p:cNvPicPr>
          <p:nvPr/>
        </p:nvPicPr>
        <p:blipFill rotWithShape="1">
          <a:blip r:embed="rId5">
            <a:extLst>
              <a:ext uri="{28A0092B-C50C-407E-A947-70E740481C1C}">
                <a14:useLocalDpi xmlns:a14="http://schemas.microsoft.com/office/drawing/2010/main" val="0"/>
              </a:ext>
            </a:extLst>
          </a:blip>
          <a:srcRect l="13634"/>
          <a:stretch/>
        </p:blipFill>
        <p:spPr bwMode="auto">
          <a:xfrm>
            <a:off x="435722" y="3677049"/>
            <a:ext cx="3287979" cy="2538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Content Placeholder 1">
            <a:extLst>
              <a:ext uri="{FF2B5EF4-FFF2-40B4-BE49-F238E27FC236}">
                <a16:creationId xmlns:a16="http://schemas.microsoft.com/office/drawing/2014/main" id="{11692FA3-EAA9-47D4-A90D-09D18AFCB305}"/>
              </a:ext>
            </a:extLst>
          </p:cNvPr>
          <p:cNvSpPr txBox="1">
            <a:spLocks/>
          </p:cNvSpPr>
          <p:nvPr/>
        </p:nvSpPr>
        <p:spPr>
          <a:xfrm>
            <a:off x="3893025" y="888036"/>
            <a:ext cx="5098575" cy="5417552"/>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Natural extension of hazmat response</a:t>
            </a:r>
          </a:p>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Level “A” entry</a:t>
            </a:r>
          </a:p>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Personnel Decontamination</a:t>
            </a:r>
          </a:p>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Field presumptive detection for chemical warfare agents</a:t>
            </a:r>
          </a:p>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Sampling and Chain-of-Custody</a:t>
            </a:r>
          </a:p>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Secondary device awareness and recognition</a:t>
            </a:r>
          </a:p>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Real world experience</a:t>
            </a:r>
          </a:p>
          <a:p>
            <a:pPr marL="800100" lvl="1"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World Trade Center</a:t>
            </a:r>
          </a:p>
          <a:p>
            <a:pPr marL="800100" lvl="1"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Anthrax and Ricin Decontamination, Washington, D.C.</a:t>
            </a:r>
          </a:p>
          <a:p>
            <a:pPr marL="800100" lvl="1"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Pre-staging for National Special Security Events (NSSEs)</a:t>
            </a:r>
          </a:p>
        </p:txBody>
      </p:sp>
    </p:spTree>
    <p:extLst>
      <p:ext uri="{BB962C8B-B14F-4D97-AF65-F5344CB8AC3E}">
        <p14:creationId xmlns:p14="http://schemas.microsoft.com/office/powerpoint/2010/main" val="1336891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15</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7" name="Rectangle 2"/>
          <p:cNvSpPr txBox="1">
            <a:spLocks noChangeArrowheads="1"/>
          </p:cNvSpPr>
          <p:nvPr/>
        </p:nvSpPr>
        <p:spPr bwMode="auto">
          <a:xfrm>
            <a:off x="247650" y="138113"/>
            <a:ext cx="86487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a:defRPr/>
            </a:pPr>
            <a:r>
              <a:rPr lang="en-US" b="0" kern="0" dirty="0">
                <a:latin typeface="Copperplate Gothic Bold" panose="020E0705020206020404" pitchFamily="34" charset="0"/>
              </a:rPr>
              <a:t>Disaster Response</a:t>
            </a:r>
          </a:p>
        </p:txBody>
      </p:sp>
      <p:pic>
        <p:nvPicPr>
          <p:cNvPr id="1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6670" y="911088"/>
            <a:ext cx="3160792" cy="24049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2" name="Picture 2"/>
          <p:cNvPicPr>
            <a:picLocks noChangeAspect="1"/>
          </p:cNvPicPr>
          <p:nvPr/>
        </p:nvPicPr>
        <p:blipFill>
          <a:blip r:embed="rId5">
            <a:extLst>
              <a:ext uri="{28A0092B-C50C-407E-A947-70E740481C1C}">
                <a14:useLocalDpi xmlns:a14="http://schemas.microsoft.com/office/drawing/2010/main" val="0"/>
              </a:ext>
            </a:extLst>
          </a:blip>
          <a:srcRect l="3973" t="2869" r="2364" b="2135"/>
          <a:stretch>
            <a:fillRect/>
          </a:stretch>
        </p:blipFill>
        <p:spPr bwMode="auto">
          <a:xfrm>
            <a:off x="2053147" y="1893568"/>
            <a:ext cx="2888630" cy="2358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Picture 1"/>
          <p:cNvPicPr>
            <a:picLocks noChangeAspect="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138363" y="4535450"/>
            <a:ext cx="2218761" cy="166407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7" name="Content Placeholder 1">
            <a:extLst>
              <a:ext uri="{FF2B5EF4-FFF2-40B4-BE49-F238E27FC236}">
                <a16:creationId xmlns:a16="http://schemas.microsoft.com/office/drawing/2014/main" id="{11692FA3-EAA9-47D4-A90D-09D18AFCB305}"/>
              </a:ext>
            </a:extLst>
          </p:cNvPr>
          <p:cNvSpPr txBox="1">
            <a:spLocks/>
          </p:cNvSpPr>
          <p:nvPr/>
        </p:nvSpPr>
        <p:spPr>
          <a:xfrm>
            <a:off x="5147876" y="1044629"/>
            <a:ext cx="3777661" cy="3456265"/>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Type 1 &amp; 2 Responses</a:t>
            </a:r>
          </a:p>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Pre-Stage for Hurricanes</a:t>
            </a:r>
          </a:p>
          <a:p>
            <a:pPr marL="800100" lvl="1"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Port Reconstitution</a:t>
            </a:r>
          </a:p>
          <a:p>
            <a:pPr marL="800100" lvl="1"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Pollution Assessments</a:t>
            </a:r>
          </a:p>
          <a:p>
            <a:pPr marL="1257300" lvl="2" indent="-342900" eaLnBrk="0" fontAlgn="base" hangingPunct="0">
              <a:lnSpc>
                <a:spcPct val="100000"/>
              </a:lnSpc>
              <a:spcBef>
                <a:spcPts val="0"/>
              </a:spcBef>
              <a:spcAft>
                <a:spcPts val="600"/>
              </a:spcAft>
              <a:buClr>
                <a:srgbClr val="000066"/>
              </a:buClr>
              <a:defRPr/>
            </a:pPr>
            <a:r>
              <a:rPr lang="en-US" sz="1400" kern="0" dirty="0">
                <a:solidFill>
                  <a:srgbClr val="000066"/>
                </a:solidFill>
                <a:latin typeface="Arial" panose="020B0604020202020204" pitchFamily="34" charset="0"/>
                <a:cs typeface="Arial" panose="020B0604020202020204" pitchFamily="34" charset="0"/>
              </a:rPr>
              <a:t>Land, Sea, Air</a:t>
            </a:r>
          </a:p>
          <a:p>
            <a:pPr marL="342900"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ESF-10: Oil &amp; Hazmat Pollution </a:t>
            </a:r>
          </a:p>
          <a:p>
            <a:pPr marL="800100" lvl="1"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Mission Assignments</a:t>
            </a:r>
          </a:p>
          <a:p>
            <a:pPr marL="800100" lvl="1" indent="-34290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Incident Specific FOSC</a:t>
            </a:r>
          </a:p>
        </p:txBody>
      </p:sp>
      <p:pic>
        <p:nvPicPr>
          <p:cNvPr id="16" name="Picture 15"/>
          <p:cNvPicPr>
            <a:picLocks noChangeAspect="1"/>
          </p:cNvPicPr>
          <p:nvPr/>
        </p:nvPicPr>
        <p:blipFill rotWithShape="1">
          <a:blip r:embed="rId7" cstate="hqprint">
            <a:extLst>
              <a:ext uri="{28A0092B-C50C-407E-A947-70E740481C1C}">
                <a14:useLocalDpi xmlns:a14="http://schemas.microsoft.com/office/drawing/2010/main" val="0"/>
              </a:ext>
            </a:extLst>
          </a:blip>
          <a:srcRect t="6666" b="28889"/>
          <a:stretch/>
        </p:blipFill>
        <p:spPr>
          <a:xfrm>
            <a:off x="4813060" y="4546946"/>
            <a:ext cx="1261874" cy="166811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val="0"/>
              </a:ext>
            </a:extLst>
          </a:blip>
          <a:srcRect r="10894"/>
          <a:stretch/>
        </p:blipFill>
        <p:spPr>
          <a:xfrm>
            <a:off x="2489813" y="4546946"/>
            <a:ext cx="2192356" cy="16410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 name="Picture 1"/>
          <p:cNvPicPr>
            <a:picLocks noChangeAspect="1"/>
          </p:cNvPicPr>
          <p:nvPr/>
        </p:nvPicPr>
        <p:blipFill rotWithShape="1">
          <a:blip r:embed="rId9" cstate="hqprint">
            <a:extLst>
              <a:ext uri="{28A0092B-C50C-407E-A947-70E740481C1C}">
                <a14:useLocalDpi xmlns:a14="http://schemas.microsoft.com/office/drawing/2010/main" val="0"/>
              </a:ext>
            </a:extLst>
          </a:blip>
          <a:srcRect r="4301" b="20620"/>
          <a:stretch/>
        </p:blipFill>
        <p:spPr>
          <a:xfrm>
            <a:off x="6205825" y="4522393"/>
            <a:ext cx="2716836" cy="16901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75128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16</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0" name="Rectangle 2"/>
          <p:cNvSpPr txBox="1">
            <a:spLocks noChangeArrowheads="1"/>
          </p:cNvSpPr>
          <p:nvPr/>
        </p:nvSpPr>
        <p:spPr bwMode="auto">
          <a:xfrm>
            <a:off x="247650" y="204215"/>
            <a:ext cx="86487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a:defRPr/>
            </a:pPr>
            <a:r>
              <a:rPr lang="en-US" b="0" kern="0" dirty="0">
                <a:latin typeface="Copperplate Gothic Bold" panose="020E0705020206020404" pitchFamily="34" charset="0"/>
              </a:rPr>
              <a:t>Catastrophic Incident </a:t>
            </a:r>
          </a:p>
          <a:p>
            <a:pPr defTabSz="914400">
              <a:defRPr/>
            </a:pPr>
            <a:r>
              <a:rPr lang="en-US" b="0" kern="0" dirty="0">
                <a:latin typeface="Copperplate Gothic Bold" panose="020E0705020206020404" pitchFamily="34" charset="0"/>
              </a:rPr>
              <a:t>Search &amp; Rescue (CISAR)</a:t>
            </a:r>
          </a:p>
        </p:txBody>
      </p:sp>
      <p:sp>
        <p:nvSpPr>
          <p:cNvPr id="11" name="Content Placeholder 1">
            <a:extLst>
              <a:ext uri="{FF2B5EF4-FFF2-40B4-BE49-F238E27FC236}">
                <a16:creationId xmlns:a16="http://schemas.microsoft.com/office/drawing/2014/main" id="{11692FA3-EAA9-47D4-A90D-09D18AFCB305}"/>
              </a:ext>
            </a:extLst>
          </p:cNvPr>
          <p:cNvSpPr txBox="1">
            <a:spLocks/>
          </p:cNvSpPr>
          <p:nvPr/>
        </p:nvSpPr>
        <p:spPr>
          <a:xfrm>
            <a:off x="150468" y="1373861"/>
            <a:ext cx="8745882" cy="2422223"/>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700" dirty="0">
                <a:solidFill>
                  <a:srgbClr val="000066"/>
                </a:solidFill>
                <a:latin typeface="Arial" panose="020B0604020202020204" pitchFamily="34" charset="0"/>
                <a:cs typeface="Arial" panose="020B0604020202020204" pitchFamily="34" charset="0"/>
              </a:rPr>
              <a:t>Comparable to FEMA Urban Search and Rescue teams operating under ESF-9</a:t>
            </a:r>
          </a:p>
          <a:p>
            <a:r>
              <a:rPr lang="en-US" sz="1700" dirty="0">
                <a:solidFill>
                  <a:srgbClr val="000066"/>
                </a:solidFill>
                <a:latin typeface="Arial" panose="020B0604020202020204" pitchFamily="34" charset="0"/>
                <a:cs typeface="Arial" panose="020B0604020202020204" pitchFamily="34" charset="0"/>
              </a:rPr>
              <a:t>Can Provide fully trained &amp; equipped CISAR teams:</a:t>
            </a:r>
          </a:p>
          <a:p>
            <a:pPr lvl="1"/>
            <a:r>
              <a:rPr lang="en-US" sz="1700" dirty="0">
                <a:solidFill>
                  <a:srgbClr val="000066"/>
                </a:solidFill>
                <a:latin typeface="Arial" panose="020B0604020202020204" pitchFamily="34" charset="0"/>
                <a:cs typeface="Arial" panose="020B0604020202020204" pitchFamily="34" charset="0"/>
              </a:rPr>
              <a:t>Flood Response Team Leaders (02), Coxswains (06), and Responders (04)</a:t>
            </a:r>
          </a:p>
          <a:p>
            <a:pPr lvl="1"/>
            <a:r>
              <a:rPr lang="en-US" sz="1700" dirty="0">
                <a:solidFill>
                  <a:srgbClr val="000066"/>
                </a:solidFill>
                <a:latin typeface="Arial" panose="020B0604020202020204" pitchFamily="34" charset="0"/>
                <a:cs typeface="Arial" panose="020B0604020202020204" pitchFamily="34" charset="0"/>
              </a:rPr>
              <a:t>4 inflatable Combat Rubber Raiding Crafts (CRRC)</a:t>
            </a:r>
          </a:p>
          <a:p>
            <a:pPr lvl="1"/>
            <a:r>
              <a:rPr lang="en-US" sz="1700" dirty="0">
                <a:solidFill>
                  <a:srgbClr val="000066"/>
                </a:solidFill>
                <a:latin typeface="Arial" panose="020B0604020202020204" pitchFamily="34" charset="0"/>
                <a:cs typeface="Arial" panose="020B0604020202020204" pitchFamily="34" charset="0"/>
              </a:rPr>
              <a:t>2 staged Mobile Response Kits (MRK) </a:t>
            </a:r>
          </a:p>
          <a:p>
            <a:pPr lvl="1"/>
            <a:r>
              <a:rPr lang="en-US" sz="1700" dirty="0">
                <a:solidFill>
                  <a:srgbClr val="000066"/>
                </a:solidFill>
                <a:latin typeface="Arial" panose="020B0604020202020204" pitchFamily="34" charset="0"/>
                <a:cs typeface="Arial" panose="020B0604020202020204" pitchFamily="34" charset="0"/>
              </a:rPr>
              <a:t>2 18’ SKF boats</a:t>
            </a:r>
          </a:p>
          <a:p>
            <a:pPr lvl="1"/>
            <a:r>
              <a:rPr lang="en-US" sz="1700" dirty="0">
                <a:solidFill>
                  <a:srgbClr val="000066"/>
                </a:solidFill>
                <a:latin typeface="Arial" panose="020B0604020202020204" pitchFamily="34" charset="0"/>
                <a:cs typeface="Arial" panose="020B0604020202020204" pitchFamily="34" charset="0"/>
              </a:rPr>
              <a:t>Associated rigging and entry gear for flood response (saws, axes, rescue gear)</a:t>
            </a:r>
            <a:endParaRPr lang="en-US" sz="1700" kern="0" dirty="0">
              <a:solidFill>
                <a:srgbClr val="000066"/>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56470" y="3737060"/>
            <a:ext cx="3087717" cy="2315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974949" y="3737060"/>
            <a:ext cx="1736842" cy="2315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213921" y="3737060"/>
            <a:ext cx="1736840" cy="231578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85495" y="3727613"/>
            <a:ext cx="1744775" cy="23252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5305671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17</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0" name="Rectangle 2"/>
          <p:cNvSpPr txBox="1">
            <a:spLocks noChangeArrowheads="1"/>
          </p:cNvSpPr>
          <p:nvPr/>
        </p:nvSpPr>
        <p:spPr bwMode="auto">
          <a:xfrm>
            <a:off x="247650" y="204215"/>
            <a:ext cx="86487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a:defRPr/>
            </a:pPr>
            <a:r>
              <a:rPr lang="en-US" b="0" kern="0" dirty="0">
                <a:latin typeface="Copperplate Gothic Bold" panose="020E0705020206020404" pitchFamily="34" charset="0"/>
              </a:rPr>
              <a:t>Case Review </a:t>
            </a:r>
          </a:p>
          <a:p>
            <a:pPr defTabSz="914400">
              <a:defRPr/>
            </a:pPr>
            <a:r>
              <a:rPr lang="en-US" b="0" kern="0" dirty="0">
                <a:latin typeface="Copperplate Gothic Bold" panose="020E0705020206020404" pitchFamily="34" charset="0"/>
              </a:rPr>
              <a:t>Hurricane Ian</a:t>
            </a:r>
          </a:p>
        </p:txBody>
      </p:sp>
      <p:sp>
        <p:nvSpPr>
          <p:cNvPr id="11" name="Content Placeholder 1">
            <a:extLst>
              <a:ext uri="{FF2B5EF4-FFF2-40B4-BE49-F238E27FC236}">
                <a16:creationId xmlns:a16="http://schemas.microsoft.com/office/drawing/2014/main" id="{11692FA3-EAA9-47D4-A90D-09D18AFCB305}"/>
              </a:ext>
            </a:extLst>
          </p:cNvPr>
          <p:cNvSpPr txBox="1">
            <a:spLocks/>
          </p:cNvSpPr>
          <p:nvPr/>
        </p:nvSpPr>
        <p:spPr>
          <a:xfrm>
            <a:off x="150468" y="1178828"/>
            <a:ext cx="8745882" cy="1642435"/>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kern="0" dirty="0">
                <a:solidFill>
                  <a:srgbClr val="000066"/>
                </a:solidFill>
                <a:latin typeface="Arial" panose="020B0604020202020204" pitchFamily="34" charset="0"/>
                <a:ea typeface="Calibri" panose="020F0502020204030204" pitchFamily="34" charset="0"/>
                <a:cs typeface="Arial" panose="020B0604020202020204" pitchFamily="34" charset="0"/>
              </a:rPr>
              <a:t>On 28SEP2022, Cat-4 Hurricane Ian made landfall in SW Florida. </a:t>
            </a:r>
          </a:p>
          <a:p>
            <a:r>
              <a:rPr lang="en-US" sz="1600" kern="0" dirty="0">
                <a:solidFill>
                  <a:srgbClr val="000066"/>
                </a:solidFill>
                <a:latin typeface="Arial" panose="020B0604020202020204" pitchFamily="34" charset="0"/>
                <a:ea typeface="Calibri" panose="020F0502020204030204" pitchFamily="34" charset="0"/>
                <a:cs typeface="Arial" panose="020B0604020202020204" pitchFamily="34" charset="0"/>
              </a:rPr>
              <a:t>ESF-9: CISAR teams saved/assisted 746 lives, transported 74 First Responders, and provided life sustaining supplies to areas devastated by the storm.</a:t>
            </a:r>
          </a:p>
          <a:p>
            <a:r>
              <a:rPr lang="en-US" sz="1600" kern="0" dirty="0">
                <a:solidFill>
                  <a:srgbClr val="000066"/>
                </a:solidFill>
                <a:latin typeface="Arial" panose="020B0604020202020204" pitchFamily="34" charset="0"/>
                <a:ea typeface="Calibri" panose="020F0502020204030204" pitchFamily="34" charset="0"/>
                <a:cs typeface="Arial" panose="020B0604020202020204" pitchFamily="34" charset="0"/>
              </a:rPr>
              <a:t>ESF-10: Hurricane Ian IMT assessed 7,529 targets, conducted removal ops on 520 vessels, recovered 36,027gal of petroleum and 6,635lbs of HAZMAT</a:t>
            </a:r>
            <a:r>
              <a:rPr lang="en-US" sz="1800" kern="0" dirty="0">
                <a:solidFill>
                  <a:srgbClr val="000066"/>
                </a:solidFill>
                <a:latin typeface="Arial" panose="020B0604020202020204" pitchFamily="34" charset="0"/>
                <a:ea typeface="Calibri" panose="020F0502020204030204" pitchFamily="34" charset="0"/>
                <a:cs typeface="Arial" panose="020B0604020202020204" pitchFamily="34" charset="0"/>
              </a:rPr>
              <a:t>. </a:t>
            </a:r>
            <a:endParaRPr lang="en-US" sz="1000" dirty="0">
              <a:effectLst/>
              <a:latin typeface="Calibri" panose="020F0502020204030204" pitchFamily="34" charset="0"/>
              <a:ea typeface="Calibri" panose="020F0502020204030204" pitchFamily="34" charset="0"/>
            </a:endParaRPr>
          </a:p>
        </p:txBody>
      </p:sp>
      <p:pic>
        <p:nvPicPr>
          <p:cNvPr id="1026" name="Picture 2">
            <a:extLst>
              <a:ext uri="{FF2B5EF4-FFF2-40B4-BE49-F238E27FC236}">
                <a16:creationId xmlns:a16="http://schemas.microsoft.com/office/drawing/2014/main" id="{BFD1F7DF-D770-6D79-9320-46ED8B301B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9324" y="2896189"/>
            <a:ext cx="4688169" cy="31205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51614C8D-52B0-056E-B2CF-DC071865B2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1232" y="2988047"/>
            <a:ext cx="2285118" cy="17138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8D509C9-5E25-898B-BA34-2856A7DE37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2114" y="3183467"/>
            <a:ext cx="2240655" cy="29875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8719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EAE0D816-92A9-4271-0688-5423CCCFC205}"/>
              </a:ext>
            </a:extLst>
          </p:cNvPr>
          <p:cNvPicPr>
            <a:picLocks noChangeAspect="1"/>
          </p:cNvPicPr>
          <p:nvPr/>
        </p:nvPicPr>
        <p:blipFill>
          <a:blip r:embed="rId3"/>
          <a:stretch>
            <a:fillRect/>
          </a:stretch>
        </p:blipFill>
        <p:spPr>
          <a:xfrm>
            <a:off x="1058" y="5292"/>
            <a:ext cx="800100" cy="800100"/>
          </a:xfrm>
          <a:prstGeom prst="rect">
            <a:avLst/>
          </a:prstGeom>
        </p:spPr>
      </p:pic>
      <p:cxnSp>
        <p:nvCxnSpPr>
          <p:cNvPr id="4103" name="Straight Connector 4"/>
          <p:cNvCxnSpPr>
            <a:cxnSpLocks noChangeShapeType="1"/>
          </p:cNvCxnSpPr>
          <p:nvPr/>
        </p:nvCxnSpPr>
        <p:spPr bwMode="auto">
          <a:xfrm>
            <a:off x="4552950" y="904875"/>
            <a:ext cx="9525" cy="5953125"/>
          </a:xfrm>
          <a:prstGeom prst="line">
            <a:avLst/>
          </a:prstGeom>
          <a:noFill/>
          <a:ln w="28575" algn="ctr">
            <a:solidFill>
              <a:srgbClr val="0000B4"/>
            </a:solidFill>
            <a:round/>
            <a:headEnd/>
            <a:tailEnd/>
          </a:ln>
          <a:extLst>
            <a:ext uri="{909E8E84-426E-40DD-AFC4-6F175D3DCCD1}">
              <a14:hiddenFill xmlns:a14="http://schemas.microsoft.com/office/drawing/2010/main">
                <a:noFill/>
              </a14:hiddenFill>
            </a:ext>
          </a:extLst>
        </p:spPr>
      </p:cxnSp>
      <p:sp>
        <p:nvSpPr>
          <p:cNvPr id="4102" name="Title 1"/>
          <p:cNvSpPr>
            <a:spLocks noGrp="1"/>
          </p:cNvSpPr>
          <p:nvPr>
            <p:ph type="title" idx="4294967295"/>
          </p:nvPr>
        </p:nvSpPr>
        <p:spPr bwMode="auto">
          <a:xfrm>
            <a:off x="801157" y="0"/>
            <a:ext cx="7517675" cy="8969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ctr"/>
          <a:lstStyle/>
          <a:p>
            <a:pPr algn="ctr">
              <a:spcBef>
                <a:spcPts val="0"/>
              </a:spcBef>
            </a:pPr>
            <a:r>
              <a:rPr lang="en-US" sz="1800" b="1" dirty="0">
                <a:solidFill>
                  <a:srgbClr val="0000B4"/>
                </a:solidFill>
                <a:latin typeface="Times New Roman"/>
                <a:cs typeface="Times New Roman"/>
              </a:rPr>
              <a:t>National Strike Force</a:t>
            </a:r>
            <a:br>
              <a:rPr lang="en-US" sz="1800" b="1" dirty="0">
                <a:latin typeface="Times New Roman"/>
                <a:cs typeface="Times New Roman"/>
              </a:rPr>
            </a:br>
            <a:r>
              <a:rPr lang="en-US" sz="1800" b="1" dirty="0">
                <a:solidFill>
                  <a:srgbClr val="0000B4"/>
                </a:solidFill>
                <a:latin typeface="Times New Roman"/>
                <a:cs typeface="Times New Roman"/>
              </a:rPr>
              <a:t>NSF  017-24 Houma In-Situ Burn</a:t>
            </a:r>
            <a:br>
              <a:rPr lang="en-US" sz="1800" b="1" dirty="0">
                <a:latin typeface="Times New Roman"/>
                <a:cs typeface="Times New Roman"/>
              </a:rPr>
            </a:br>
            <a:r>
              <a:rPr lang="en-US" sz="1400" b="1" dirty="0">
                <a:solidFill>
                  <a:srgbClr val="0000B4"/>
                </a:solidFill>
                <a:latin typeface="Times New Roman"/>
                <a:cs typeface="Times New Roman"/>
              </a:rPr>
              <a:t>10 –11 March </a:t>
            </a:r>
          </a:p>
        </p:txBody>
      </p:sp>
      <p:cxnSp>
        <p:nvCxnSpPr>
          <p:cNvPr id="4104" name="Straight Connector 10"/>
          <p:cNvCxnSpPr>
            <a:cxnSpLocks noChangeShapeType="1"/>
          </p:cNvCxnSpPr>
          <p:nvPr/>
        </p:nvCxnSpPr>
        <p:spPr bwMode="auto">
          <a:xfrm flipH="1">
            <a:off x="0" y="3705225"/>
            <a:ext cx="9144000" cy="7938"/>
          </a:xfrm>
          <a:prstGeom prst="line">
            <a:avLst/>
          </a:prstGeom>
          <a:noFill/>
          <a:ln w="28575" algn="ctr">
            <a:solidFill>
              <a:srgbClr val="0000B4"/>
            </a:solidFill>
            <a:round/>
            <a:headEnd/>
            <a:tailEnd/>
          </a:ln>
          <a:extLst>
            <a:ext uri="{909E8E84-426E-40DD-AFC4-6F175D3DCCD1}">
              <a14:hiddenFill xmlns:a14="http://schemas.microsoft.com/office/drawing/2010/main">
                <a:noFill/>
              </a14:hiddenFill>
            </a:ext>
          </a:extLst>
        </p:spPr>
      </p:cxnSp>
      <p:sp>
        <p:nvSpPr>
          <p:cNvPr id="2" name="Rectangle 36"/>
          <p:cNvSpPr>
            <a:spLocks noChangeArrowheads="1"/>
          </p:cNvSpPr>
          <p:nvPr/>
        </p:nvSpPr>
        <p:spPr bwMode="auto">
          <a:xfrm>
            <a:off x="4527289" y="3721100"/>
            <a:ext cx="4540251" cy="2659702"/>
          </a:xfrm>
          <a:prstGeom prst="rect">
            <a:avLst/>
          </a:prstGeom>
          <a:noFill/>
          <a:ln>
            <a:noFill/>
          </a:ln>
        </p:spPr>
        <p:txBody>
          <a:bodyPr wrap="square" lIns="91440" tIns="45720" rIns="91440" bIns="45720" anchor="t">
            <a:spAutoFit/>
          </a:bodyPr>
          <a:lstStyle>
            <a:lvl1pPr marL="182563" indent="-182563">
              <a:defRPr>
                <a:solidFill>
                  <a:schemeClr val="tx1"/>
                </a:solidFill>
                <a:latin typeface="Arial" panose="020B0604020202020204" pitchFamily="34" charset="0"/>
                <a:cs typeface="Arial" panose="020B0604020202020204" pitchFamily="34" charset="0"/>
              </a:defRPr>
            </a:lvl1pPr>
            <a:lvl2pPr marL="182563" indent="-182563">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9525" marR="3810" indent="0">
              <a:spcBef>
                <a:spcPts val="8"/>
              </a:spcBef>
              <a:spcAft>
                <a:spcPts val="450"/>
              </a:spcAft>
              <a:defRPr/>
            </a:pPr>
            <a:r>
              <a:rPr lang="en-US" sz="1400" b="1" u="sng" kern="0" dirty="0">
                <a:solidFill>
                  <a:srgbClr val="0000B4"/>
                </a:solidFill>
                <a:latin typeface="Times New Roman"/>
                <a:cs typeface="Times New Roman"/>
              </a:rPr>
              <a:t>Outcome</a:t>
            </a:r>
          </a:p>
          <a:p>
            <a:pPr marL="180975" marR="3810" indent="-171450">
              <a:spcAft>
                <a:spcPts val="200"/>
              </a:spcAft>
              <a:buFont typeface="Arial" panose="020B0604020202020204" pitchFamily="34" charset="0"/>
              <a:buChar char="•"/>
              <a:defRPr/>
            </a:pPr>
            <a:r>
              <a:rPr lang="en-US" sz="1200" kern="0" dirty="0">
                <a:solidFill>
                  <a:srgbClr val="0000B4"/>
                </a:solidFill>
                <a:latin typeface="Times New Roman"/>
                <a:cs typeface="Arial"/>
              </a:rPr>
              <a:t>Air monitoring:</a:t>
            </a:r>
            <a:endParaRPr lang="en-US" dirty="0">
              <a:solidFill>
                <a:srgbClr val="000000"/>
              </a:solidFill>
            </a:endParaRPr>
          </a:p>
          <a:p>
            <a:pPr marL="457200" marR="3810" lvl="2" indent="-171450">
              <a:spcAft>
                <a:spcPts val="200"/>
              </a:spcAft>
              <a:buFont typeface="Arial" panose="020B0604020202020204" pitchFamily="34" charset="0"/>
              <a:buChar char="•"/>
              <a:defRPr/>
            </a:pPr>
            <a:r>
              <a:rPr lang="en-US" sz="1200" kern="0" dirty="0">
                <a:solidFill>
                  <a:srgbClr val="0000B4"/>
                </a:solidFill>
                <a:latin typeface="Times New Roman"/>
                <a:cs typeface="Arial"/>
              </a:rPr>
              <a:t>Air monitoring teams consisted of 2 Strike Team members </a:t>
            </a:r>
            <a:endParaRPr lang="en-US" dirty="0"/>
          </a:p>
          <a:p>
            <a:pPr marL="457200" marR="3810" lvl="2" indent="-171450">
              <a:spcAft>
                <a:spcPts val="200"/>
              </a:spcAft>
              <a:buFont typeface="Arial" panose="020B0604020202020204" pitchFamily="34" charset="0"/>
              <a:buChar char="•"/>
              <a:defRPr/>
            </a:pPr>
            <a:r>
              <a:rPr lang="en-US" sz="1200" kern="0" dirty="0" err="1">
                <a:solidFill>
                  <a:srgbClr val="0000B4"/>
                </a:solidFill>
                <a:latin typeface="Times New Roman"/>
                <a:cs typeface="Arial"/>
              </a:rPr>
              <a:t>DustTraks</a:t>
            </a:r>
            <a:r>
              <a:rPr lang="en-US" sz="1200" kern="0" dirty="0">
                <a:solidFill>
                  <a:srgbClr val="0000B4"/>
                </a:solidFill>
                <a:latin typeface="Times New Roman"/>
                <a:cs typeface="Arial"/>
              </a:rPr>
              <a:t> located in 2 strategic locations. </a:t>
            </a:r>
          </a:p>
          <a:p>
            <a:pPr marL="457200" marR="3810" lvl="2" indent="-171450">
              <a:spcAft>
                <a:spcPts val="200"/>
              </a:spcAft>
              <a:buFont typeface="Arial" panose="020B0604020202020204" pitchFamily="34" charset="0"/>
              <a:buChar char="•"/>
              <a:defRPr/>
            </a:pPr>
            <a:r>
              <a:rPr lang="en-US" sz="1200" kern="0" dirty="0">
                <a:solidFill>
                  <a:srgbClr val="0000B4"/>
                </a:solidFill>
                <a:latin typeface="Times New Roman"/>
                <a:cs typeface="Arial"/>
              </a:rPr>
              <a:t>Use Blue for updates &amp; change.</a:t>
            </a:r>
          </a:p>
          <a:p>
            <a:pPr marL="457200" marR="3810" lvl="2" indent="-171450">
              <a:spcAft>
                <a:spcPts val="200"/>
              </a:spcAft>
              <a:buFont typeface="Arial" panose="020B0604020202020204" pitchFamily="34" charset="0"/>
              <a:buChar char="•"/>
              <a:defRPr/>
            </a:pPr>
            <a:r>
              <a:rPr lang="en-US" sz="1200" kern="0" dirty="0">
                <a:solidFill>
                  <a:srgbClr val="0000B4"/>
                </a:solidFill>
                <a:latin typeface="Times New Roman"/>
                <a:cs typeface="Times New Roman"/>
              </a:rPr>
              <a:t>Monitored particulate concentrations for prescribed action levels for PM-2.5 and PM-10M.</a:t>
            </a:r>
          </a:p>
          <a:p>
            <a:pPr marL="457200" marR="3810" lvl="2" indent="-171450">
              <a:spcAft>
                <a:spcPts val="200"/>
              </a:spcAft>
              <a:buFont typeface="Arial" panose="020B0604020202020204" pitchFamily="34" charset="0"/>
              <a:buChar char="•"/>
              <a:defRPr/>
            </a:pPr>
            <a:r>
              <a:rPr lang="en-US" sz="1200" kern="0" dirty="0">
                <a:solidFill>
                  <a:srgbClr val="0000B4"/>
                </a:solidFill>
                <a:latin typeface="Times New Roman"/>
                <a:cs typeface="Times New Roman"/>
              </a:rPr>
              <a:t>Paper logs documenting concentrations taken every 15 minutes.</a:t>
            </a:r>
          </a:p>
          <a:p>
            <a:pPr marL="9525" marR="3810" indent="0">
              <a:spcBef>
                <a:spcPts val="0"/>
              </a:spcBef>
              <a:spcAft>
                <a:spcPts val="400"/>
              </a:spcAft>
              <a:defRPr/>
            </a:pPr>
            <a:endParaRPr lang="en-US" sz="1200" kern="0" dirty="0">
              <a:solidFill>
                <a:srgbClr val="0000B4"/>
              </a:solidFill>
              <a:latin typeface="Times New Roman"/>
              <a:cs typeface="Times New Roman"/>
            </a:endParaRPr>
          </a:p>
          <a:p>
            <a:pPr marL="137795" marR="3810" indent="-128270">
              <a:spcAft>
                <a:spcPts val="400"/>
              </a:spcAft>
              <a:buFont typeface="Arial,Sans-Serif"/>
              <a:buChar char="•"/>
              <a:defRPr/>
            </a:pPr>
            <a:r>
              <a:rPr lang="en-US" sz="1200" kern="0" dirty="0">
                <a:solidFill>
                  <a:srgbClr val="0000B4"/>
                </a:solidFill>
                <a:latin typeface="Times New Roman"/>
                <a:cs typeface="Times New Roman"/>
              </a:rPr>
              <a:t>Contractors burned XX % of the ~60bbl spill 04 hours after ignition.</a:t>
            </a:r>
          </a:p>
          <a:p>
            <a:pPr marL="9525" marR="3810" indent="0">
              <a:spcAft>
                <a:spcPts val="400"/>
              </a:spcAft>
              <a:defRPr/>
            </a:pPr>
            <a:endParaRPr lang="en-US" sz="1200" kern="0" dirty="0">
              <a:solidFill>
                <a:srgbClr val="0000B4"/>
              </a:solidFill>
              <a:highlight>
                <a:srgbClr val="FFFF00"/>
              </a:highlight>
              <a:latin typeface="Times New Roman"/>
              <a:cs typeface="Times New Roman"/>
            </a:endParaRPr>
          </a:p>
        </p:txBody>
      </p:sp>
      <p:sp>
        <p:nvSpPr>
          <p:cNvPr id="38" name="Rectangle 37"/>
          <p:cNvSpPr/>
          <p:nvPr/>
        </p:nvSpPr>
        <p:spPr>
          <a:xfrm>
            <a:off x="3174" y="929855"/>
            <a:ext cx="4560627" cy="2544286"/>
          </a:xfrm>
          <a:prstGeom prst="rect">
            <a:avLst/>
          </a:prstGeom>
          <a:effectLst>
            <a:softEdge rad="50800"/>
          </a:effectLst>
        </p:spPr>
        <p:txBody>
          <a:bodyPr wrap="square" lIns="91440" tIns="45720" rIns="91440" bIns="45720" anchor="t">
            <a:spAutoFit/>
          </a:bodyPr>
          <a:lstStyle/>
          <a:p>
            <a:pPr marL="182245" lvl="1" indent="-182245" eaLnBrk="1" fontAlgn="auto" hangingPunct="1">
              <a:spcBef>
                <a:spcPts val="0"/>
              </a:spcBef>
              <a:spcAft>
                <a:spcPts val="400"/>
              </a:spcAft>
              <a:defRPr/>
            </a:pPr>
            <a:r>
              <a:rPr lang="en-US" altLang="en-US" sz="1400" b="1" u="sng" kern="0" dirty="0">
                <a:solidFill>
                  <a:srgbClr val="0000B4"/>
                </a:solidFill>
                <a:latin typeface="Times New Roman"/>
                <a:cs typeface="Times New Roman"/>
              </a:rPr>
              <a:t>Overview:</a:t>
            </a:r>
            <a:endParaRPr lang="en-US" altLang="en-US" sz="900" kern="0" dirty="0">
              <a:solidFill>
                <a:srgbClr val="0000B4"/>
              </a:solidFill>
              <a:highlight>
                <a:srgbClr val="FFFF00"/>
              </a:highlight>
              <a:latin typeface="Times New Roman" panose="02020603050405020304" pitchFamily="18" charset="0"/>
              <a:cs typeface="Times New Roman" panose="02020603050405020304" pitchFamily="18" charset="0"/>
            </a:endParaRPr>
          </a:p>
          <a:p>
            <a:pPr marL="182245" lvl="1" indent="-182245">
              <a:spcAft>
                <a:spcPts val="400"/>
              </a:spcAft>
              <a:defRPr/>
            </a:pPr>
            <a:endParaRPr lang="en-US" altLang="en-US" sz="1400" kern="0" dirty="0">
              <a:solidFill>
                <a:srgbClr val="0000B4"/>
              </a:solidFill>
              <a:latin typeface="Times New Roman"/>
              <a:cs typeface="Times New Roman"/>
            </a:endParaRPr>
          </a:p>
          <a:p>
            <a:pPr marL="128270" marR="3810" indent="-128270">
              <a:spcAft>
                <a:spcPts val="400"/>
              </a:spcAft>
              <a:buFont typeface="Arial,Sans-Serif"/>
              <a:buChar char="•"/>
              <a:defRPr/>
            </a:pPr>
            <a:r>
              <a:rPr lang="en-US" sz="1200" dirty="0">
                <a:solidFill>
                  <a:srgbClr val="000000"/>
                </a:solidFill>
                <a:latin typeface="Times New Roman"/>
                <a:cs typeface="Times New Roman"/>
              </a:rPr>
              <a:t>6 March, 40-60 </a:t>
            </a:r>
            <a:r>
              <a:rPr lang="en-US" sz="1200" dirty="0" err="1">
                <a:solidFill>
                  <a:srgbClr val="000000"/>
                </a:solidFill>
                <a:latin typeface="Times New Roman"/>
                <a:cs typeface="Times New Roman"/>
              </a:rPr>
              <a:t>bbl</a:t>
            </a:r>
            <a:r>
              <a:rPr lang="en-US" sz="1200" dirty="0">
                <a:solidFill>
                  <a:srgbClr val="000000"/>
                </a:solidFill>
                <a:latin typeface="Times New Roman"/>
                <a:cs typeface="Times New Roman"/>
              </a:rPr>
              <a:t> crude oil discharge occurred from a 3-inch flow line owned by Whitney Oil &amp; Gas, LLC in Houma, LA.</a:t>
            </a:r>
            <a:endParaRPr lang="en-US" dirty="0"/>
          </a:p>
          <a:p>
            <a:pPr marR="3810">
              <a:spcAft>
                <a:spcPts val="400"/>
              </a:spcAft>
              <a:defRPr/>
            </a:pPr>
            <a:endParaRPr lang="en-US" sz="1200" dirty="0">
              <a:latin typeface="Times New Roman"/>
              <a:cs typeface="Times New Roman"/>
            </a:endParaRPr>
          </a:p>
          <a:p>
            <a:pPr marL="128270" marR="3810" indent="-128270">
              <a:spcAft>
                <a:spcPts val="400"/>
              </a:spcAft>
              <a:buFont typeface="Arial,Sans-Serif"/>
              <a:buChar char="•"/>
              <a:defRPr/>
            </a:pPr>
            <a:r>
              <a:rPr lang="en-US" sz="1200" dirty="0">
                <a:latin typeface="Times New Roman"/>
                <a:cs typeface="Times New Roman"/>
              </a:rPr>
              <a:t>10 March, MSU Houma received RRT VI approval for in-situ burn</a:t>
            </a:r>
          </a:p>
          <a:p>
            <a:pPr marR="3810">
              <a:spcAft>
                <a:spcPts val="400"/>
              </a:spcAft>
              <a:defRPr/>
            </a:pPr>
            <a:endParaRPr lang="en-US" sz="1200" dirty="0">
              <a:solidFill>
                <a:srgbClr val="000000"/>
              </a:solidFill>
              <a:latin typeface="Times New Roman"/>
              <a:cs typeface="Times New Roman"/>
            </a:endParaRPr>
          </a:p>
          <a:p>
            <a:pPr marL="128270" marR="3810" indent="-128270">
              <a:spcAft>
                <a:spcPts val="400"/>
              </a:spcAft>
              <a:buFont typeface="Arial,Sans-Serif"/>
              <a:buChar char="•"/>
              <a:defRPr/>
            </a:pPr>
            <a:r>
              <a:rPr lang="en-US" sz="1200" kern="0" dirty="0">
                <a:solidFill>
                  <a:srgbClr val="000000"/>
                </a:solidFill>
                <a:latin typeface="Times New Roman"/>
                <a:cs typeface="Arial"/>
              </a:rPr>
              <a:t>NSF deployed 5 members to provide MSU Houma with </a:t>
            </a:r>
            <a:r>
              <a:rPr lang="en-US" sz="1200" kern="0" dirty="0">
                <a:solidFill>
                  <a:srgbClr val="000000"/>
                </a:solidFill>
                <a:latin typeface="Times New Roman"/>
                <a:cs typeface="Times New Roman"/>
              </a:rPr>
              <a:t>air monitoring and contractor oversight using 2 </a:t>
            </a:r>
            <a:r>
              <a:rPr lang="en-US" sz="1200" kern="0" dirty="0" err="1">
                <a:solidFill>
                  <a:srgbClr val="000000"/>
                </a:solidFill>
                <a:latin typeface="Times New Roman"/>
                <a:cs typeface="Times New Roman"/>
              </a:rPr>
              <a:t>MultiRaes</a:t>
            </a:r>
            <a:r>
              <a:rPr lang="en-US" sz="1200" kern="0" dirty="0">
                <a:solidFill>
                  <a:srgbClr val="000000"/>
                </a:solidFill>
                <a:latin typeface="Times New Roman"/>
                <a:cs typeface="Times New Roman"/>
              </a:rPr>
              <a:t> and 3 </a:t>
            </a:r>
            <a:r>
              <a:rPr lang="en-US" sz="1200" kern="0" dirty="0" err="1">
                <a:solidFill>
                  <a:srgbClr val="000000"/>
                </a:solidFill>
                <a:latin typeface="Times New Roman"/>
                <a:cs typeface="Times New Roman"/>
              </a:rPr>
              <a:t>DustTraks</a:t>
            </a:r>
            <a:r>
              <a:rPr lang="en-US" sz="1200" kern="0" dirty="0">
                <a:solidFill>
                  <a:srgbClr val="000000"/>
                </a:solidFill>
                <a:latin typeface="Times New Roman"/>
                <a:cs typeface="Times New Roman"/>
              </a:rPr>
              <a:t>.</a:t>
            </a:r>
            <a:endParaRPr lang="en-US" sz="1200" dirty="0">
              <a:solidFill>
                <a:srgbClr val="000000"/>
              </a:solidFill>
              <a:latin typeface="Times New Roman"/>
              <a:cs typeface="Times New Roman"/>
            </a:endParaRPr>
          </a:p>
          <a:p>
            <a:pPr marR="3810">
              <a:defRPr/>
            </a:pPr>
            <a:endParaRPr lang="en-US" sz="1200" dirty="0">
              <a:solidFill>
                <a:srgbClr val="0000B4"/>
              </a:solidFill>
              <a:highlight>
                <a:srgbClr val="FFFF00"/>
              </a:highlight>
              <a:latin typeface="Times New Roman"/>
              <a:cs typeface="Times New Roman"/>
            </a:endParaRPr>
          </a:p>
        </p:txBody>
      </p:sp>
      <p:sp>
        <p:nvSpPr>
          <p:cNvPr id="11" name="object 10">
            <a:extLst>
              <a:ext uri="{FF2B5EF4-FFF2-40B4-BE49-F238E27FC236}">
                <a16:creationId xmlns:a16="http://schemas.microsoft.com/office/drawing/2014/main" id="{1E4E1E4B-487C-E1EE-D5CF-5BA86237177F}"/>
              </a:ext>
            </a:extLst>
          </p:cNvPr>
          <p:cNvSpPr txBox="1"/>
          <p:nvPr/>
        </p:nvSpPr>
        <p:spPr>
          <a:xfrm>
            <a:off x="2987041" y="3809365"/>
            <a:ext cx="1328928" cy="686726"/>
          </a:xfrm>
          <a:prstGeom prst="rect">
            <a:avLst/>
          </a:prstGeom>
        </p:spPr>
        <p:txBody>
          <a:bodyPr vert="horz" wrap="square" lIns="0" tIns="952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spcBef>
                <a:spcPts val="75"/>
              </a:spcBef>
            </a:pPr>
            <a:r>
              <a:rPr lang="en-US" sz="1100" i="1" spc="-4" dirty="0">
                <a:latin typeface="Times New Roman"/>
                <a:cs typeface="Times New Roman"/>
              </a:rPr>
              <a:t>(Below) DustTrak on contracted vessel with in –situ burn in background. </a:t>
            </a:r>
          </a:p>
        </p:txBody>
      </p:sp>
      <p:sp>
        <p:nvSpPr>
          <p:cNvPr id="13" name="object 12">
            <a:extLst>
              <a:ext uri="{FF2B5EF4-FFF2-40B4-BE49-F238E27FC236}">
                <a16:creationId xmlns:a16="http://schemas.microsoft.com/office/drawing/2014/main" id="{49A4A238-D4A8-F692-022D-D00D9EB7B884}"/>
              </a:ext>
            </a:extLst>
          </p:cNvPr>
          <p:cNvSpPr txBox="1"/>
          <p:nvPr/>
        </p:nvSpPr>
        <p:spPr>
          <a:xfrm>
            <a:off x="166351" y="5602479"/>
            <a:ext cx="2013624" cy="517449"/>
          </a:xfrm>
          <a:prstGeom prst="rect">
            <a:avLst/>
          </a:prstGeom>
        </p:spPr>
        <p:txBody>
          <a:bodyPr vert="horz" wrap="square" lIns="0" tIns="952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spcBef>
                <a:spcPts val="75"/>
              </a:spcBef>
            </a:pPr>
            <a:r>
              <a:rPr lang="en-US" sz="1100" i="1" spc="-4" dirty="0">
                <a:latin typeface="Times New Roman"/>
                <a:cs typeface="Times New Roman"/>
              </a:rPr>
              <a:t>(Above) NSF responders setting up DustTrak before boarding contracted vessel.</a:t>
            </a:r>
            <a:endParaRPr sz="1100" dirty="0">
              <a:latin typeface="Times New Roman"/>
              <a:cs typeface="Times New Roman"/>
            </a:endParaRPr>
          </a:p>
        </p:txBody>
      </p:sp>
      <p:sp>
        <p:nvSpPr>
          <p:cNvPr id="19" name="object 5">
            <a:extLst>
              <a:ext uri="{FF2B5EF4-FFF2-40B4-BE49-F238E27FC236}">
                <a16:creationId xmlns:a16="http://schemas.microsoft.com/office/drawing/2014/main" id="{125B5554-EB5E-443D-3D11-A6839B6E8667}"/>
              </a:ext>
            </a:extLst>
          </p:cNvPr>
          <p:cNvSpPr txBox="1"/>
          <p:nvPr/>
        </p:nvSpPr>
        <p:spPr>
          <a:xfrm>
            <a:off x="4608880" y="2955946"/>
            <a:ext cx="2188535" cy="348172"/>
          </a:xfrm>
          <a:prstGeom prst="rect">
            <a:avLst/>
          </a:prstGeom>
        </p:spPr>
        <p:txBody>
          <a:bodyPr vert="horz" wrap="square" lIns="0" tIns="952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810">
              <a:spcBef>
                <a:spcPts val="0"/>
              </a:spcBef>
              <a:spcAft>
                <a:spcPts val="0"/>
              </a:spcAft>
            </a:pPr>
            <a:r>
              <a:rPr lang="en-US" sz="1100" i="1" spc="-4" dirty="0">
                <a:latin typeface="Times New Roman"/>
                <a:cs typeface="Times New Roman"/>
              </a:rPr>
              <a:t>(Above</a:t>
            </a:r>
            <a:r>
              <a:rPr sz="1100" i="1" spc="-4" dirty="0">
                <a:latin typeface="Times New Roman"/>
                <a:cs typeface="Times New Roman"/>
              </a:rPr>
              <a:t>) </a:t>
            </a:r>
            <a:r>
              <a:rPr lang="en-US" sz="1100" i="1" spc="-4" dirty="0">
                <a:latin typeface="Times New Roman"/>
                <a:cs typeface="Times New Roman"/>
              </a:rPr>
              <a:t>Contractor proposed air monitoring locations.</a:t>
            </a:r>
            <a:endParaRPr lang="en-US" sz="1100" dirty="0">
              <a:latin typeface="Times New Roman"/>
              <a:cs typeface="Times New Roman"/>
            </a:endParaRPr>
          </a:p>
        </p:txBody>
      </p:sp>
      <p:sp>
        <p:nvSpPr>
          <p:cNvPr id="20" name="object 5">
            <a:extLst>
              <a:ext uri="{FF2B5EF4-FFF2-40B4-BE49-F238E27FC236}">
                <a16:creationId xmlns:a16="http://schemas.microsoft.com/office/drawing/2014/main" id="{B4DC1E76-427A-4CCE-A5B7-F4C58E856572}"/>
              </a:ext>
            </a:extLst>
          </p:cNvPr>
          <p:cNvSpPr txBox="1"/>
          <p:nvPr/>
        </p:nvSpPr>
        <p:spPr>
          <a:xfrm>
            <a:off x="7258381" y="1001678"/>
            <a:ext cx="2120901" cy="348172"/>
          </a:xfrm>
          <a:prstGeom prst="rect">
            <a:avLst/>
          </a:prstGeom>
        </p:spPr>
        <p:txBody>
          <a:bodyPr vert="horz" wrap="square" lIns="0" tIns="952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3810">
              <a:spcBef>
                <a:spcPts val="0"/>
              </a:spcBef>
              <a:spcAft>
                <a:spcPts val="0"/>
              </a:spcAft>
            </a:pPr>
            <a:r>
              <a:rPr sz="1100" i="1" spc="-4" dirty="0">
                <a:latin typeface="Times New Roman"/>
                <a:cs typeface="Times New Roman"/>
              </a:rPr>
              <a:t>(</a:t>
            </a:r>
            <a:r>
              <a:rPr lang="en-US" sz="1100" i="1" spc="-4" dirty="0">
                <a:latin typeface="Times New Roman"/>
                <a:cs typeface="Times New Roman"/>
              </a:rPr>
              <a:t>Below</a:t>
            </a:r>
            <a:r>
              <a:rPr sz="1100" i="1" spc="-4" dirty="0">
                <a:latin typeface="Times New Roman"/>
                <a:cs typeface="Times New Roman"/>
              </a:rPr>
              <a:t>) </a:t>
            </a:r>
            <a:r>
              <a:rPr lang="en-US" sz="1100" i="1" spc="-4" dirty="0">
                <a:latin typeface="Times New Roman"/>
                <a:cs typeface="Times New Roman"/>
              </a:rPr>
              <a:t>NSF responder with DustTrak at facility nearby .</a:t>
            </a:r>
            <a:endParaRPr lang="en-US" dirty="0"/>
          </a:p>
        </p:txBody>
      </p:sp>
      <p:pic>
        <p:nvPicPr>
          <p:cNvPr id="17" name="Picture 16" descr="A picture containing sky, outdoor, transport, trailer&#10;&#10;Description automatically generated">
            <a:extLst>
              <a:ext uri="{FF2B5EF4-FFF2-40B4-BE49-F238E27FC236}">
                <a16:creationId xmlns:a16="http://schemas.microsoft.com/office/drawing/2014/main" id="{FC4C1101-0068-5909-742F-1A34780067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532" y="3796771"/>
            <a:ext cx="2604012" cy="1652120"/>
          </a:xfrm>
          <a:prstGeom prst="rect">
            <a:avLst/>
          </a:prstGeom>
        </p:spPr>
      </p:pic>
      <p:pic>
        <p:nvPicPr>
          <p:cNvPr id="14" name="Picture 13" descr="A picture containing steam, stack&#10;&#10;Description automatically generated">
            <a:extLst>
              <a:ext uri="{FF2B5EF4-FFF2-40B4-BE49-F238E27FC236}">
                <a16:creationId xmlns:a16="http://schemas.microsoft.com/office/drawing/2014/main" id="{8E064C75-4813-55C4-D704-B4906B7DDCB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24190" y="4529002"/>
            <a:ext cx="1706316" cy="2275088"/>
          </a:xfrm>
          <a:prstGeom prst="rect">
            <a:avLst/>
          </a:prstGeom>
        </p:spPr>
      </p:pic>
      <p:pic>
        <p:nvPicPr>
          <p:cNvPr id="21" name="Picture 20" descr="A picture containing water, outdoor&#10;&#10;Description automatically generated">
            <a:extLst>
              <a:ext uri="{FF2B5EF4-FFF2-40B4-BE49-F238E27FC236}">
                <a16:creationId xmlns:a16="http://schemas.microsoft.com/office/drawing/2014/main" id="{9BA51015-A3AB-EB29-5694-3635ECE381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7551" y="1405190"/>
            <a:ext cx="1690260" cy="2244695"/>
          </a:xfrm>
          <a:prstGeom prst="rect">
            <a:avLst/>
          </a:prstGeom>
        </p:spPr>
      </p:pic>
      <p:pic>
        <p:nvPicPr>
          <p:cNvPr id="23" name="Picture 22">
            <a:extLst>
              <a:ext uri="{FF2B5EF4-FFF2-40B4-BE49-F238E27FC236}">
                <a16:creationId xmlns:a16="http://schemas.microsoft.com/office/drawing/2014/main" id="{633822FD-4BF8-77ED-8CC0-48CE96833C8E}"/>
              </a:ext>
            </a:extLst>
          </p:cNvPr>
          <p:cNvPicPr>
            <a:picLocks noChangeAspect="1"/>
          </p:cNvPicPr>
          <p:nvPr/>
        </p:nvPicPr>
        <p:blipFill>
          <a:blip r:embed="rId7"/>
          <a:stretch>
            <a:fillRect/>
          </a:stretch>
        </p:blipFill>
        <p:spPr>
          <a:xfrm>
            <a:off x="4645547" y="1023179"/>
            <a:ext cx="2500677" cy="1928407"/>
          </a:xfrm>
          <a:prstGeom prst="rect">
            <a:avLst/>
          </a:prstGeom>
        </p:spPr>
      </p:pic>
    </p:spTree>
    <p:extLst>
      <p:ext uri="{BB962C8B-B14F-4D97-AF65-F5344CB8AC3E}">
        <p14:creationId xmlns:p14="http://schemas.microsoft.com/office/powerpoint/2010/main" val="36621752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8227" y="92790"/>
            <a:ext cx="8412480" cy="986600"/>
          </a:xfrm>
        </p:spPr>
        <p:txBody>
          <a:bodyPr>
            <a:noAutofit/>
          </a:bodyPr>
          <a:lstStyle/>
          <a:p>
            <a:pPr marL="302260" marR="52705" algn="ctr">
              <a:lnSpc>
                <a:spcPct val="100000"/>
              </a:lnSpc>
              <a:spcBef>
                <a:spcPts val="105"/>
              </a:spcBef>
            </a:pPr>
            <a:r>
              <a:rPr lang="en-US" sz="1800" b="1" kern="0" dirty="0">
                <a:solidFill>
                  <a:srgbClr val="0000B4"/>
                </a:solidFill>
                <a:latin typeface="Times New Roman"/>
                <a:cs typeface="Times New Roman"/>
              </a:rPr>
              <a:t>National Strike</a:t>
            </a:r>
            <a:r>
              <a:rPr lang="en-US" sz="1800" b="1" kern="0" spc="-91" dirty="0">
                <a:solidFill>
                  <a:srgbClr val="0000B4"/>
                </a:solidFill>
                <a:latin typeface="Times New Roman"/>
                <a:cs typeface="Times New Roman"/>
              </a:rPr>
              <a:t> </a:t>
            </a:r>
            <a:r>
              <a:rPr lang="en-US" sz="1800" b="1" kern="0" dirty="0">
                <a:solidFill>
                  <a:srgbClr val="0000B4"/>
                </a:solidFill>
                <a:latin typeface="Times New Roman"/>
                <a:cs typeface="Times New Roman"/>
              </a:rPr>
              <a:t>Force</a:t>
            </a:r>
            <a:br>
              <a:rPr lang="en-US" sz="1800" b="1" kern="0" dirty="0">
                <a:latin typeface="Times New Roman"/>
                <a:cs typeface="Times New Roman"/>
              </a:rPr>
            </a:br>
            <a:r>
              <a:rPr lang="en-US" sz="1800" b="1" kern="0" dirty="0">
                <a:solidFill>
                  <a:srgbClr val="0000B4"/>
                </a:solidFill>
                <a:latin typeface="Times New Roman"/>
                <a:cs typeface="Times New Roman"/>
              </a:rPr>
              <a:t>NSF 010-24 Aerospace Defense Coatings</a:t>
            </a:r>
            <a:r>
              <a:rPr lang="en-US" sz="1800" b="1" kern="0" spc="5" dirty="0">
                <a:solidFill>
                  <a:srgbClr val="0000B4"/>
                </a:solidFill>
                <a:latin typeface="Times New Roman"/>
                <a:cs typeface="Times New Roman"/>
              </a:rPr>
              <a:t> </a:t>
            </a:r>
            <a:br>
              <a:rPr lang="en-US" sz="1800" b="1" kern="0" dirty="0">
                <a:latin typeface="Times New Roman"/>
                <a:cs typeface="Times New Roman"/>
              </a:rPr>
            </a:br>
            <a:r>
              <a:rPr lang="en-US" sz="1400" b="1" kern="0" dirty="0">
                <a:solidFill>
                  <a:srgbClr val="0000B4"/>
                </a:solidFill>
                <a:latin typeface="Times New Roman"/>
                <a:cs typeface="Times New Roman"/>
              </a:rPr>
              <a:t>Update as of 07 February </a:t>
            </a:r>
          </a:p>
        </p:txBody>
      </p:sp>
      <p:pic>
        <p:nvPicPr>
          <p:cNvPr id="5" name="image1.jpeg"/>
          <p:cNvPicPr/>
          <p:nvPr/>
        </p:nvPicPr>
        <p:blipFill>
          <a:blip r:embed="rId3" cstate="print"/>
          <a:stretch>
            <a:fillRect/>
          </a:stretch>
        </p:blipFill>
        <p:spPr>
          <a:xfrm>
            <a:off x="103518" y="65494"/>
            <a:ext cx="925831" cy="928371"/>
          </a:xfrm>
          <a:prstGeom prst="rect">
            <a:avLst/>
          </a:prstGeom>
        </p:spPr>
      </p:pic>
      <p:sp>
        <p:nvSpPr>
          <p:cNvPr id="7" name="object 3"/>
          <p:cNvSpPr/>
          <p:nvPr/>
        </p:nvSpPr>
        <p:spPr>
          <a:xfrm flipV="1">
            <a:off x="-1" y="3697732"/>
            <a:ext cx="9144001" cy="45719"/>
          </a:xfrm>
          <a:custGeom>
            <a:avLst/>
            <a:gdLst/>
            <a:ahLst/>
            <a:cxnLst/>
            <a:rect l="l" t="t" r="r" b="b"/>
            <a:pathLst>
              <a:path w="9144000">
                <a:moveTo>
                  <a:pt x="0" y="0"/>
                </a:moveTo>
                <a:lnTo>
                  <a:pt x="9144000" y="0"/>
                </a:lnTo>
              </a:path>
            </a:pathLst>
          </a:custGeom>
          <a:ln w="25908">
            <a:solidFill>
              <a:srgbClr val="0000B4"/>
            </a:solidFill>
          </a:ln>
        </p:spPr>
        <p:txBody>
          <a:bodyPr wrap="square" lIns="0" tIns="0" rIns="0" bIns="0" rtlCol="0"/>
          <a:lstStyle/>
          <a:p>
            <a:endParaRPr/>
          </a:p>
        </p:txBody>
      </p:sp>
      <p:sp>
        <p:nvSpPr>
          <p:cNvPr id="8" name="object 3"/>
          <p:cNvSpPr/>
          <p:nvPr/>
        </p:nvSpPr>
        <p:spPr>
          <a:xfrm rot="5400000">
            <a:off x="1934770" y="3923871"/>
            <a:ext cx="5262915" cy="103519"/>
          </a:xfrm>
          <a:custGeom>
            <a:avLst/>
            <a:gdLst/>
            <a:ahLst/>
            <a:cxnLst/>
            <a:rect l="l" t="t" r="r" b="b"/>
            <a:pathLst>
              <a:path w="9144000">
                <a:moveTo>
                  <a:pt x="0" y="0"/>
                </a:moveTo>
                <a:lnTo>
                  <a:pt x="9144000" y="0"/>
                </a:lnTo>
              </a:path>
            </a:pathLst>
          </a:custGeom>
          <a:ln w="25908">
            <a:solidFill>
              <a:srgbClr val="0000B4"/>
            </a:solidFill>
          </a:ln>
        </p:spPr>
        <p:txBody>
          <a:bodyPr wrap="square" lIns="0" tIns="0" rIns="0" bIns="0" rtlCol="0"/>
          <a:lstStyle/>
          <a:p>
            <a:endParaRPr/>
          </a:p>
        </p:txBody>
      </p:sp>
      <p:sp>
        <p:nvSpPr>
          <p:cNvPr id="9" name="object 4"/>
          <p:cNvSpPr txBox="1"/>
          <p:nvPr/>
        </p:nvSpPr>
        <p:spPr>
          <a:xfrm>
            <a:off x="68961" y="1150698"/>
            <a:ext cx="4468481" cy="2811667"/>
          </a:xfrm>
          <a:prstGeom prst="rect">
            <a:avLst/>
          </a:prstGeom>
        </p:spPr>
        <p:txBody>
          <a:bodyPr vert="horz" wrap="square" lIns="0" tIns="13335" rIns="0" bIns="0" rtlCol="0" anchor="t">
            <a:spAutoFit/>
          </a:bodyPr>
          <a:lstStyle/>
          <a:p>
            <a:pPr marL="12700">
              <a:spcBef>
                <a:spcPts val="105"/>
              </a:spcBef>
            </a:pPr>
            <a:r>
              <a:rPr lang="en-US" sz="1200" b="1" u="sng" spc="-11" dirty="0">
                <a:solidFill>
                  <a:srgbClr val="0000B4"/>
                </a:solidFill>
                <a:latin typeface="Times New Roman" panose="02020603050405020304" pitchFamily="18" charset="0"/>
                <a:cs typeface="Times New Roman" panose="02020603050405020304" pitchFamily="18" charset="0"/>
              </a:rPr>
              <a:t>Current Operations</a:t>
            </a:r>
          </a:p>
          <a:p>
            <a:pPr marL="12700">
              <a:spcBef>
                <a:spcPts val="105"/>
              </a:spcBef>
            </a:pPr>
            <a:endParaRPr lang="en-US" sz="1200" b="1" u="sng" spc="-11" dirty="0">
              <a:solidFill>
                <a:srgbClr val="0000B4"/>
              </a:solidFill>
              <a:latin typeface="Times New Roman" panose="02020603050405020304" pitchFamily="18" charset="0"/>
              <a:cs typeface="Times New Roman" panose="02020603050405020304" pitchFamily="18" charset="0"/>
            </a:endParaRPr>
          </a:p>
          <a:p>
            <a:pPr marL="171450" indent="-171450">
              <a:spcAft>
                <a:spcPts val="600"/>
              </a:spcAft>
              <a:buFont typeface="Arial" panose="020B0604020202020204" pitchFamily="34" charset="0"/>
              <a:buChar char="•"/>
            </a:pPr>
            <a:r>
              <a:rPr lang="en-US" sz="1200" dirty="0">
                <a:solidFill>
                  <a:srgbClr val="0000B4"/>
                </a:solidFill>
                <a:latin typeface="Times New Roman"/>
                <a:cs typeface="Times New Roman"/>
              </a:rPr>
              <a:t>Approximately 700 containers and 100 vats of various chemicals onsite.</a:t>
            </a:r>
            <a:endParaRPr lang="en-US" sz="1200" dirty="0">
              <a:latin typeface="Times New Roman"/>
              <a:cs typeface="Times New Roman"/>
            </a:endParaRPr>
          </a:p>
          <a:p>
            <a:pPr marL="171450" indent="-171450">
              <a:spcAft>
                <a:spcPts val="600"/>
              </a:spcAft>
              <a:buFont typeface="Arial" panose="020B0604020202020204" pitchFamily="34" charset="0"/>
              <a:buChar char="•"/>
            </a:pPr>
            <a:r>
              <a:rPr lang="en-US" sz="1200" dirty="0">
                <a:latin typeface="Times New Roman"/>
                <a:cs typeface="Times New Roman"/>
              </a:rPr>
              <a:t>EPA contractor Tetra Tech conducting Hazard Categorization (HAZCAT) and sorting of like materials. </a:t>
            </a:r>
          </a:p>
          <a:p>
            <a:pPr marL="171450" indent="-171450">
              <a:spcAft>
                <a:spcPts val="600"/>
              </a:spcAft>
              <a:buFont typeface="Arial" panose="020B0604020202020204" pitchFamily="34" charset="0"/>
              <a:buChar char="•"/>
            </a:pPr>
            <a:r>
              <a:rPr lang="en-US" sz="1200" dirty="0">
                <a:latin typeface="Times New Roman"/>
                <a:cs typeface="Times New Roman"/>
              </a:rPr>
              <a:t>EPA contractor KEMRON sorting and overpacking identified chemicals.</a:t>
            </a:r>
            <a:endParaRPr lang="en-US" sz="1200" dirty="0">
              <a:latin typeface="Times New Roman" panose="02020603050405020304" pitchFamily="18" charset="0"/>
              <a:cs typeface="Times New Roman" panose="02020603050405020304" pitchFamily="18" charset="0"/>
            </a:endParaRPr>
          </a:p>
          <a:p>
            <a:pPr marL="171450" indent="-171450">
              <a:spcAft>
                <a:spcPts val="600"/>
              </a:spcAft>
              <a:buFont typeface="Arial" panose="020B0604020202020204" pitchFamily="34" charset="0"/>
              <a:buChar char="•"/>
            </a:pPr>
            <a:r>
              <a:rPr lang="en-US" sz="1200" dirty="0">
                <a:latin typeface="Times New Roman"/>
                <a:cs typeface="Times New Roman"/>
              </a:rPr>
              <a:t>GST providing 1 Response Supervisor, 1 SOFR/EMT, 2 </a:t>
            </a:r>
            <a:r>
              <a:rPr lang="en-US" sz="1200" dirty="0" err="1">
                <a:latin typeface="Times New Roman"/>
                <a:cs typeface="Times New Roman"/>
              </a:rPr>
              <a:t>Decon</a:t>
            </a:r>
            <a:r>
              <a:rPr lang="en-US" sz="1200" dirty="0">
                <a:latin typeface="Times New Roman"/>
                <a:cs typeface="Times New Roman"/>
              </a:rPr>
              <a:t>, and 2 Air Monitoring. GST Industrial Hygienist assisted with site setup and ICS-208 review.</a:t>
            </a:r>
          </a:p>
          <a:p>
            <a:pPr marL="171450" indent="-171450">
              <a:spcAft>
                <a:spcPts val="600"/>
              </a:spcAft>
              <a:buFont typeface="Arial" panose="020B0604020202020204" pitchFamily="34" charset="0"/>
              <a:buChar char="•"/>
            </a:pPr>
            <a:r>
              <a:rPr lang="en-US" sz="1200" dirty="0">
                <a:latin typeface="Times New Roman"/>
                <a:cs typeface="Times New Roman"/>
              </a:rPr>
              <a:t>As of 07 Feb the site has been shut down awaiting remobilization.</a:t>
            </a:r>
          </a:p>
          <a:p>
            <a:pPr marL="171450" indent="-171450">
              <a:spcAft>
                <a:spcPts val="600"/>
              </a:spcAft>
              <a:buFont typeface="Arial" panose="020B0604020202020204" pitchFamily="34" charset="0"/>
              <a:buChar char="•"/>
            </a:pPr>
            <a:endParaRPr lang="en-US" sz="1200" dirty="0">
              <a:latin typeface="Times New Roman"/>
              <a:cs typeface="Times New Roman"/>
            </a:endParaRPr>
          </a:p>
        </p:txBody>
      </p:sp>
      <p:sp>
        <p:nvSpPr>
          <p:cNvPr id="2" name="TextBox 1"/>
          <p:cNvSpPr txBox="1"/>
          <p:nvPr/>
        </p:nvSpPr>
        <p:spPr>
          <a:xfrm>
            <a:off x="4654005" y="3793775"/>
            <a:ext cx="4488169" cy="2492990"/>
          </a:xfrm>
          <a:prstGeom prst="rect">
            <a:avLst/>
          </a:prstGeom>
          <a:noFill/>
          <a:ln>
            <a:noFill/>
          </a:ln>
        </p:spPr>
        <p:txBody>
          <a:bodyPr wrap="square" lIns="91440" tIns="45720" rIns="91440" bIns="45720" rtlCol="0" anchor="t">
            <a:spAutoFit/>
          </a:bodyPr>
          <a:lstStyle/>
          <a:p>
            <a:pPr fontAlgn="base"/>
            <a:r>
              <a:rPr lang="en-US" sz="1200" b="1" u="sng" dirty="0">
                <a:solidFill>
                  <a:srgbClr val="0000B4"/>
                </a:solidFill>
                <a:latin typeface="Times New Roman" panose="02020603050405020304" pitchFamily="18" charset="0"/>
                <a:cs typeface="Times New Roman" panose="02020603050405020304" pitchFamily="18" charset="0"/>
              </a:rPr>
              <a:t>Future Operations</a:t>
            </a:r>
            <a:endParaRPr lang="en-US" sz="1200" b="1" u="sng" dirty="0">
              <a:solidFill>
                <a:srgbClr val="0000B4"/>
              </a:solidFill>
              <a:highlight>
                <a:srgbClr val="FFFF00"/>
              </a:highlight>
              <a:latin typeface="Times New Roman" panose="02020603050405020304" pitchFamily="18" charset="0"/>
              <a:cs typeface="Times New Roman" panose="02020603050405020304" pitchFamily="18" charset="0"/>
            </a:endParaRPr>
          </a:p>
          <a:p>
            <a:pPr fontAlgn="base"/>
            <a:endParaRPr lang="en-US" sz="1200" dirty="0">
              <a:latin typeface="Times New Roman"/>
              <a:cs typeface="Times New Roman"/>
            </a:endParaRPr>
          </a:p>
          <a:p>
            <a:pPr marL="171450" indent="-171450">
              <a:buFont typeface="Arial" panose="020B0604020202020204" pitchFamily="34" charset="0"/>
              <a:buChar char="•"/>
            </a:pPr>
            <a:r>
              <a:rPr lang="en-US" sz="1200" dirty="0">
                <a:latin typeface="Times New Roman"/>
                <a:cs typeface="Times New Roman"/>
              </a:rPr>
              <a:t>Ensure safety of responders throughout 3-Phase operation:</a:t>
            </a:r>
          </a:p>
          <a:p>
            <a:pPr marL="628650" lvl="1" indent="-171450">
              <a:buFont typeface="Arial" panose="020B0604020202020204" pitchFamily="34" charset="0"/>
              <a:buChar char="•"/>
            </a:pPr>
            <a:r>
              <a:rPr lang="en-US" sz="1200" dirty="0">
                <a:latin typeface="Times New Roman"/>
                <a:cs typeface="Times New Roman"/>
              </a:rPr>
              <a:t>Phase I: HAZCAT</a:t>
            </a:r>
          </a:p>
          <a:p>
            <a:pPr marL="628650" lvl="1" indent="-171450">
              <a:buFont typeface="Arial" panose="020B0604020202020204" pitchFamily="34" charset="0"/>
              <a:buChar char="•"/>
            </a:pPr>
            <a:r>
              <a:rPr lang="en-US" sz="1200" dirty="0">
                <a:latin typeface="Times New Roman"/>
                <a:cs typeface="Times New Roman"/>
              </a:rPr>
              <a:t>Phase II: Sort/Overpack </a:t>
            </a:r>
          </a:p>
          <a:p>
            <a:pPr marL="628650" lvl="1" indent="-171450">
              <a:buFont typeface="Arial" panose="020B0604020202020204" pitchFamily="34" charset="0"/>
              <a:buChar char="•"/>
            </a:pPr>
            <a:r>
              <a:rPr lang="en-US" sz="1200" dirty="0">
                <a:latin typeface="Times New Roman"/>
                <a:cs typeface="Times New Roman"/>
              </a:rPr>
              <a:t>Phase III: Ship for disposal</a:t>
            </a:r>
          </a:p>
          <a:p>
            <a:endParaRPr lang="en-US" sz="1200" dirty="0">
              <a:solidFill>
                <a:srgbClr val="0000B4"/>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solidFill>
                  <a:srgbClr val="0000B4"/>
                </a:solidFill>
                <a:latin typeface="Times New Roman"/>
                <a:cs typeface="Times New Roman"/>
              </a:rPr>
              <a:t>Following Phases I and II, operations will pause, allowing EPA to secure a contract for disposal (27 Jan).</a:t>
            </a:r>
          </a:p>
          <a:p>
            <a:pPr marL="171450" indent="-171450">
              <a:buFont typeface="Arial" panose="020B0604020202020204" pitchFamily="34" charset="0"/>
              <a:buChar char="•"/>
            </a:pPr>
            <a:endParaRPr lang="en-US" sz="1200" dirty="0">
              <a:solidFill>
                <a:srgbClr val="0000B4"/>
              </a:solidFill>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200" dirty="0">
                <a:solidFill>
                  <a:srgbClr val="0000B4"/>
                </a:solidFill>
                <a:latin typeface="Times New Roman"/>
                <a:cs typeface="Times New Roman"/>
              </a:rPr>
              <a:t>Phase III: anticipate remobilization of GST to provide contractor oversight for disposal operations (approx. MAY 2024).</a:t>
            </a:r>
          </a:p>
          <a:p>
            <a:pPr marL="170815" indent="-170815">
              <a:buFont typeface="Arial" panose="020B0604020202020204" pitchFamily="34" charset="0"/>
              <a:buChar char="•"/>
            </a:pPr>
            <a:endParaRPr lang="en-US" sz="1200" dirty="0">
              <a:solidFill>
                <a:srgbClr val="0070C0"/>
              </a:solidFill>
              <a:cs typeface="Calibri" panose="020F0502020204030204"/>
            </a:endParaRPr>
          </a:p>
        </p:txBody>
      </p:sp>
      <p:sp>
        <p:nvSpPr>
          <p:cNvPr id="14" name="AutoShape 6" descr="data:image/jpg;base64,%20/9j/4AAQSkZJRgABAQEAYABgAAD/2wBDAAUDBAQEAwUEBAQFBQUGBwwIBwcHBw8LCwkMEQ8SEhEPERETFhwXExQaFRERGCEYGh0dHx8fExciJCIeJBweHx7/2wBDAQUFBQcGBw4ICA4eFBEUHh4eHh4eHh4eHh4eHh4eHh4eHh4eHh4eHh4eHh4eHh4eHh4eHh4eHh4eHh4eHh4eHh7/wAARCADHAas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ura7PRjV+KdWrmkkK96sw3bKeteu4nmJnQ4BHFIyVmw3/AEzVpbxXHWpsyrpkjL1qvJDE7h5IlZhwGI5H49am8xW70hxQAsLFJNyTTLxjG/I/I5rRs7y4XaDMkg/2l2n8xx+lZZ4pVfpzTsCZ0kV6+354CTn+Bgfx5xSy3VvuILFSBn5lI/WsKO5df4qmF43rS5WO5rxyo/zRurD1BzTru7ht7djNNHHuUhN7AbjgnAz1NYoljZtzIufXGDWZ4wsrfU/Dd/DJcXUQFtKw8uZgM7D1Hce1JpoejPGv2YHhuPjJqt0vBg09lIx3Yrz+Q/WvqUTg8Zr4w+Az+I73xDev4f1W20m7VS5lnt/NWSNcZVhkEDkcjkYr6zt7tgiJMy+aQM7fuk45xWVLWJrU3NqWY7eKoys3NMSbnrUhZXFa2MyszHNRsasPHUZj4qhWGwzMjZBrd0zUsD52rn2UA09ZAo4NJpMa0OvXUkZgoNTG7jIwWGa4tLsxt1p7X0hOQ1T7MrmOxa8iT7zD6ion1dFU/MMeorkvtcjdWpjTHP3sUcgcx0dxqTSZ2tVSK83ybW9axftBAwDj27GljnG7nrVcornYRqpQMfmX+8Ov406UgJgHg1iWWoMkYUnIFLNelvmVgM9h0NRZlcxbljC5YfiD0NZ8h+Y7Qcf3e4qdbrzAFP5VYSGN4yx6joaa0JMxkDDIqFosVeaMqx/n2NJ5RY4xg+lVcLFJYz6VIluWPStC3tdzAVsWunpgfLzScgUTChtD6GtS0sFK8itSOxXPSrUVuFFZSmWomSLJd33eKlFoqjjNaTRqtREioux2KV1Y295YT2d1GJIJ42jlQ/xKRgj8jXI6bHHqvhO98O6szS3Fnv026f8AiZcfu5fqUKP9c12kxA+tcfrbLpfiy01QcW+pKLG79BIMmB/xJZP+BLVR1EyDwpcf2hoEM10cXsBa2vF/6bRnax/Ejd9CK1LZI3k2lfxrnrX/AIl3jq5tultrEP2iP0FxEArj6smw/wDAWrrIIlU7ulVLQlDZoUWM4PI6YqndMoXNX55oo1PSuevtQj5UdVJFTFNsbsV76QsTjisy4G5ce4qSe6LGq8k2cD3rWxm2BpA1ITmjbQInikwa0baTgfNWSgarERYetTIaN+GYADmny3Xy1kwyNinSOxWsmaBeXfXms1rltxqWZSearGM5ppIbOPEqtTt1ZYmNSLOR3rtOW5orIy96k+1LGheRgijkknAFZguOa5n4n3FynhVmtZjFJ58fPYjOcH8qzrT9nBz7GtCn7WpGHc7+y1KC5Qtb3EcyqdpKOGwfQ4q3Hcn+9Xjfwp1nVdYvHu7iGKOJY28x0J+c7sL/ACJr0tLgjvWeGqOtT5mrGuLoewqcidzoBNkUoeseK696sx3A9a3sc1zQ8znrThLVESg07f70WA0Vk461R8S3LReG9TkU8rZzH/xw0iye9Zni+bb4V1Zs8Czl/wDQDUtaDW55P+y/DG+s6lNKvLRPx3HzrX0Fo9t9mtRbTXj3UajanmIAQoAABI69OtfPX7NDj7ZqUwIyYuQPdhXukd0V71nRXuG1Z+8bv72HGw74gOhOWH0Pf8aliulZQwb+hH1rFS+P96nearkuG2PjG8davlM7m+s+e9OMnHWsWO7KsFfpj746f/WqY3PoaLDuXZ396rFjVc3HvTTN700FyxuJ709Gqssg9akVqYFpSaRjUavigtmkMcSMUwsR7j0NNY0wtzQIspclRgEn2PWpYptzcHn0qgWHelSQg+v86YHQWeJTg9fStq1t3x13D9a5OzuipHf+ddDpWpbjjqPXvWUrlxZpi1Vj8vOKVbEnoMe1WYJonUHPI7jqKdY6lZXDypbXVvcNC22QRSKxQ+jAdKz5i7EdnbiOTEi49zWqiRp8xqlJcQsc5zVaW72ghJB9Cal3YzWEyA8EUvnD2rChu1ZhubYSeATUk17H5IeOQMMkZB9KLBc1HkBzzVeWRQM5rMivefmNJc3SshAo5RXLNxcJtzurm/EtsuraXc2DsUEyYVx1RhyrD3DAH8KmlmbP3qYGXPzNVxViG7nKX15c33ha31zy/wDiY6VMJ5o16iSIlZkH1XzAPqK6qbVIzbpLDIHjkUMjA8FSMg/lXPzTxaX4lkXj7LqqbsdhcIuD/wB9Rgf9+z61haDctbW9xorNk6dMY4veBvmi/JTt+qGtOW5N7HSXups+QDWRLKTNyfvD9aYZNxpGVmG4c7TmqskTe44sSacqFmXjvU8EGT0rQtrUbwT6VDYKJVgtHbtVpbDjOK0kEUK8kVXudQhjH3hWbbZokisbdV6iq0zqnSobzVEJOGrKuNQVjw1NRbE5JGwLoDvQbsY+9XPG896b9qY96fITzm7JeLiqxvRk1mqzP1Jp3l0rIOZnEB5V680C4HfilVqdtjb7y11pmQn2jI7VzPxDuA3hxlOcecp/nXUCCLHpVbWxDa6JfXBXIitpJPyUmsq8FUpuPc2oVPZVIzXQxPhXHHp3g6x3Ab7iNZnP1HH6fzrsElhcZVsGsbw/pa22h6fCGOY7WJT+CCr5syvMchU+hq6UYwgoomtOVSbky8rehqRZWFZ8YuIzgjI9jV2Pd3FaGJaS4NTpcVR20nKnrRZDNUSg96xvHcoXwZrB3YzaSLn6jH9anWRh1NYPxHuD/wAINqgBwTGq/m61FRe6yo7o4n9nVWiuNQUnd+6X5gfXaQP1r2PzcGvIf2fk8lNQAA5C/N+X+NesE/jWeH/ho2r/ABlpZqlSf3qhn0oDVtYxNVZ/9qhZWX/VkAY4Xt/9as0TVMknvS5R3L63GSQcg+9SCTPeqGQww2CPenqXX/aHueakZoLJU0cvPWs5JM/X+VSLIQaLBc0xIcUvmGqCymniX3qRl3eaAc1V8z3rC1nxx4Z0djHe6tAZh/yxiPmOfbA6fjSeg1c6VxTCcV5XrnxiUfu9H0sd8TXTf+yj/GuM1Hxdr2vqyXOoSOrZPlp8iAY6YH/16zdZIrkZ7bq3jTw3o2V1DU42cdYof3j/AJL0/HFclq3xmkWQx6BpLBecTXj5P1CL/U15Kts/LHBA7AcU9YTn/Cs5VGykkdH4o8b+Lta3R32tTm3bjyY28tMem1cZ/GqngrxNqHhjV1urG6lhlfALI3GM9GU8MPY1lrCxbcR0qqiFtSRQoHzD6YyKynKyubUYqU0mfU3hX4iWersllqMkdnqW3pnCS/7pPQ8j5T+tdQZ3zndn618v+Mm+wX+myRqvmea+cjIIG3II/Ku50T4kR6I0Ftqdx9r0+VMwzI4eRACAQP76jI9/5VcKq2YTotJNHrOt+Io9Fs/tM9jf3cZO0raW5mYfUDoPc8VwnhLUPF11qmq2+i2dloulRai0ssN/+8lBdVfYqocLnOc7jjPSutsdWtdQtI7yxuI7i3kGVdDkGsbT9QhtdZ14yyJGnnwuSxwBmFfX/d/St9DC9jsheL6/hmpFvE2/ermbTUra+j861nSVM43Kcgn61ZE5z8350NE3L15d8/LWfLePz81ErBxwaqS4GaaQmyj4gSa+sWWJgLiNhLbsf4ZFOV/A9D7E1iS3S/2jp2tRArDeILW4U8FSTmPPur7k/wCB1vStXPXNurSX2lsxSO7U3Fuw/gkyN2Po21/xPpWqFc31deKka9htYZJ55FjijUu7scBVAySfauXkvdSuLa3lsktYt6HzmmLExyA4KhRjPIbuKydb06a80i9XUb+5vMwSbUDGKMHacfKvX/gRNJoSO0HjLRInWCC4a+mZA0cdohmZgef4eBx6kVNa+INWmuJJJdNWzttg8tXlDSlsnkhcqBjHGSa5bwhJHD4c01YljTNpHwowPujt/nNa4mbOWYdO9Z8hXMW7zXbokg5FZc2pzOTlzmm3dyCCuRn1rNduc5z9K1jBdjNyZcNy7HljSiQ+tUl5NTxgd2ptCTLKyE1PDuJ4GarJJEo561Ot/Go4rORSRoQxnqeKkLD+9WS2o56VRn8QafBM0U15DHIv3lZ8EVnyloy2+XqjY9aaJowcEkfUU9JXK525FI0yNwy/mK3Mh6SRsflYGszxs2zwjquOptXUe5YYx+tXlWHPyjB9jWb4wfdoYhyT5t1bR/UGZMj8qJbDjujoIV2Rqn90AflUoGahSXkn3qVJhTsK47FKMinLIhxUgaM+lOwEJkZR90k0kdx/z0THvVjavaop7dJOuR9DVIB6GOQZWud+I+0eDb9TjkIP/H1rbjg8oHZIR9a5j4kK3/CLXO6TIeSNcAf7YqanwMqHxIxvgw6rDfqhB8t1U46gHJA/lXpCy/WvOfhKn2eXVJNuAxgXGc8BT/jXoHmR+oqKHwIut8ZaDZ70mc1X8+NRz/Knx3MR4P8AKtTIlzzTlcigbWHFLtNAyaGSrcZ3CsyV3ihklC7tilseuBXMW/xO8MxaWl3d3RjmYkfZo1LycHHIHT8cVnOUU9WUk3sd2dwHAzjoaajXDc7cgdeK8d8QfGyb549E0yKFcH9/eNuYe+xePzJrhNT8YeINfG6+1q7nhbPyK+yP0xtXArF14rY0VJ9T3nxP480nRIGWO5try83bRBFJuI9zjpXH6z8WL4xBbDTIrdguXkuH3c/7Kj+pryCSea3hcwsxCqTtHf2qOwkE0ayOXZ3+8rfyFYSrSbNFTSR12reMNc1eLN7qV1MpYjy0bZHn/dGBj65rnzKzyiTAVhxnvUqRYtxhPm35wfTFMigkdwApxnrU3ZSsS21rJMoLMxO7jJ4rd0CEQzlWyeD2+lM06x8tEZ22dyf/ANdWZBHbTBod0uQQSTxUXE2X5miyAoJNRjlgy4xnpVdppHPzKFOcelNuJGD7VUt67f8AGlcRYdguSx4/Ss13ja73IVYgf1qdlkcElcHP8ZzVWVWFwn3c7clVOO9TUfus6MJ/GiS32p3V1f2sNzHs8nzAUDbkB3dUzyFIx8p6U3UrUafqI3RII2uZp1jXAGMxnBx61L4lezn1e1utOh8uJoSJFJ+bfyScfTHPSs+7uJJZ4IpG3BVfBb7w6d+pHArn59WerGg3FN9LnoPgzxIZFb+zLqfT5EkVJICQBJnkAf3uMkYwwrrfCt5pV94v1FnjUXDxRFI7mQSPvXer7S2SeMfhXj8NvBNpf2bzVW6W7il+ZsZCdMfliqkt/caZd3l5AoYpfcgtyMvwQeuc45HNddOtys8qdBu/Q+ohJtwc1yPjHxHb2UWoRf8ACVy2tyiN5cEESExtsBCsdpbnIweOuK5/wB8R7PVFjtbq583EQbzD/rF7Hd/eHHUc+orsPFSvJ4S1G409onL2rsGGCJF2889Omea7ozjNXRxOEou0jH0PxBYy3aDT7PxBqt7GufOmZ1j+Zc5/eEKoPzAcduM12CTvJEjuhR2UEoTnafSuL8ORQ3+sso1+eWKTT7Z0SB1i3H94NnygHK7TxwfWuzSNYo1jXJUDA3MSfxJ5NVEUhrMSKztYhkkt1mhGZ4GEsY9SOq/iCR+NX3kx2qtLORVogzISouH8k7oblRcRH343f+yn8TRecwSLxyhH6VUumaAyJGMmJjcQADsfvoPzP/fQ9KlZ1kj4bKsMg+oPSqF1MrwtPu8Oacyn/l3C/lx/Sr0kz5+8enrWP4PdB4asg3GFdfyY1emmiDcUR2QnuPaT600ze9VXuB2qEyMxqrEl43GO9NN2x/iqmqs1TLCxpWHcl+0E/wARpwmNEdqOMmuX8aeLLHRrQwafNDc3zg4KsGSIf3mI7+1RJpIcU2yD4meJm0/S/sFhfSW1+7qxaM4ZEzzk9s8V5VcSzXUzXEkMly7nJlkYlnPqabqFzNdSS3FxM8ksgLsX5LH1b+gqqzEklmyfrXHKd2dcY2R7mmo3YPEMmPpVqO9lkGZIZM+u2mR6na4wJJU/WrdrqlqAQ0zOPTFdvyOK46KWFgCzFCexFZ/iULIdJgVsiXUoeh/uBn/9krQk+x3XO5gexBxWNrNi39taJDHLI264lk57BYm5/NhSlsVHc6ZVb1p6hqopDeJ0mJ+q1PE1yvEnP0FUItD601lbOQ5z9aaHkx9wn8KeMk/dI/CqQhVeRRyc08TPTki3dKkNizjhmFFwIjM3cVyfxQmZPDQ2/wAVzGP5n+ldgNMuc/LPn6rXK/Fmzkh8OW+4YzeIMgezVnWa5Ga0viRk/DZ90WpeXkENFweo/diuwO71Nc78MLAbdVdU2h5Ys4/65iuzW1+UfMD+FKj/AA0Or8bM8F/epo5G71cFr2OKetr7VrcgZDMMCrUUsffrUQtSOx/KnCE+9AHnP7Q99NF4d023t5pI1muW80KxAZQvQ+oyeleFxSStJIp4UHAAzXsX7RGVXRImYhCZ36dxsFeTI0aZ+TcT6mvMxHxs7KXwiTRBpG3DqNpUDqMVet4yFGAF9B6VWkukwm59m1WJwnA6YqzCY3hilVmO4Z5Hb6Vmi2XoIYZM+Y5bI6Dk1dggitQxSHggHLcdKzn86OJ54wQFUkAdePpUujCS6s5prpi7A4XGeuBRclome7kLMVKoMEDbyTUN9qUViqtM8gyeFIwT+Qq7o6Ku5yo+UnOTjvVDxDapqE8Rjlj3ZPAYHGaLiVrmppmoPdWaywJGA3K5yT+taOmo0pYyM2MHgnvTdA02G00lEzvlx8+exp2hS3UjSpdxpCQzbUTkEcDNTcTHaZZzRTSSy+UVdyzDkkdhgk1cmkXooP4dKu26LsJ5JxVaRYVzuXaTnIJ70riKu4Y+U1TuP9ch2n7nJIwK0DLFGvEi9egrPlm3Txhcgqp7d88UqnwM6MH/ABolUsHurVgwYZbkHitfxKbPUF+2Q6WNPmh1SWyYpJlZQoPzBeMdOlZV7qUur6lbX9zb2UNzmaKVrWHy1lKPgMVzjce5+ldX491fQ9QsLBtNAinN6ZZ4/L2MfkOWPY/WuVJRuj2pylU5ZxWhjanoGo224+UtzGh+ZoTuKf7w6qa5x/3qXUO4g+bkq3fBH+Neh3+i6lCPEur6Hco89/JazQtCRuAQgMOeDlc1yPxEZdP8S6pKVAXcm5RweUj5A9cmteW2pyKvzrlkjE0JTY6lkSGP5CwOzd3J/mQK6fT/ABdcLbXEM5W3intZFZcBvMcFlA5Hcdxg/Wua04SX2pCKzDTyKkgKp94FSM/lSXhUv5Ui8pGwAIwQd3/1zThNoVegm7o908DT29xfrPYtb27HSoI5jFAAxdGZTnPU89e/FddLfLDB87PIV6tt5P4AV5N8KbjOvXarG6eZbMckcNtaMZB+ua9AmducV7OHXPG7PDre7KxYi1dbp3WKKUbGKMzrtAI+vP6Uk00nbB+hrDtPtEc135siMpmJXauCAVU8+tOlkPZz+ddEY6GMnqWr83BCuqEvGdykd/UfiKz4p2X92vEY5T/dPb8Dx+VMa4bcVWbJB5Gcmq880yfvBlsEkDgdeo59aGhXKvhrI0lI+cRyyLgdvnNX2K5HXr3rF8PtM1pcbd/F5L8u4Lj5s8mtHR7eQwI0rLkbhk5ZshiOSfpUQeiKmtWWgPRRTo13Nt3AH0q5DCg9TVmOFcghR+VVcgqpakHlqtQWpz04qdYWP8OPfFecfEDxdcaPey2cTjzUAVdylZDnqcjgr9PSsKlTlRcIcxv+P/Etr4d08xQSJLqUoxGgOfL/ANph/IdzXhMk2GboX3k9OAc9T6n+VNvdRlurma4mYtNK5Z2PXJ/rVTzDuP1rlnU52dUIqKJyxy3JO4Hk/Sm5yM02J/mANIj/ACjntUFn0K93pYk2z+SCTgZ28njj9R+dTBdNbosQ/wC2dfNSPqMk+JmYgMW+Vuc/Uc5rTh8R6va2bWNvPeLCTkqEOSfXJ56+9JY131iYPDvue9apdWGmaVPqQjWWOBN5SPGW5xgc+9PmVm8X6TGFxss7mTB7ZMS189prOpJbi1W6lhieRS0ZbCMQQQSuD6V6Z4d8Was2tWF1dwwS3dz5diPK+ZV3S7myM8fIvB6ZFaQxanurDVBpXPYYbWZxuCZHtU8dkzc7AawtJ13T79ribS9TlIgk8uQCEkK2M/lg9asJq2ppLvjnhk/4Cw/pXWrvYw23L9zPYWkoimkCyH7q5+8fQetLb6hp74BkUH0PFU9QutQun0t7y1RkEskkZDjPEbA8H/eps9tDM+9lCZGOUDU15ibsbCyWcn3WT8DTlijWMqjuB1+9XAeMdYXw7aI1mlrfXLsAIFUBgP7x5HFeQWfjDxRqfjKD/iaz20U06ZgjlIRVLAbQD9TWNWuoOyNYU3JXPpbRtSTUI38u3n+RgAeGJGOuBXNfG2GWHQdMM6uiPfjG5cHhGPSsm5hdpAVYqOOAxFYXju5uRp+l6e5BhFzJMATk7toHX0xXNKrJ3TN4Qimjs/hystromoXhilaE3ChmRc7cRr1/xroDcK9tI0C3UsuNyRIo3Oeu0EnGa43wmzrauEkkUF8EK2P4RXYafIUIZQ6MMFSOCCK0p1ZJWJqQTZ5p8VfFPirRteNjbS3NjY+UpikMG0ySYy3z/wAWMgccV0nw8+IGmXmgRnxDqUUd+rsrfuioKjoeBjNHxxWLUvCUF3fbnntrlVjcjBAcYbp1zhevpXjNlCDKypeNEdwUINvXHuKw9vONRmqpxdO59O2eu+GLpR5Wt2Jz6zBT+RrThhsrpQ1tdwTD1SQN/KvlW6a4sZIiZEnjkJH3ccj3BxV2xmupIvMjhaNTypSXBP5CtFipdjN0kdj+1HbvbXOgJvXYyTsAD3yn/wBavF9MTareazM27PXNdtqt9MwVdSilnWNCU81hLtXvjPTpWPBNYXCO7aPcBAMkrECB/wB8n2rKc+Z3NIKysYdxGWuVUrxjHH1q9AxURxrtU5GM1sC10Vx5rfJx18wr1+tKbCwkX925AHO4TI3H0xUqRVygZnETL54AOQQoHQ1Z0xWkiKxtM3PQHApsmnwnekd116gqvH5GolhurViFuFde4OQR6dqHK3Qk0WUR24heLd85JLHpnHXNCSMjARYj46opYgflVCxnYskVxtLkkZzW3O9tb25mmdIoxgEs2B+tFxbEvh+S4WGWV7hZWaRgRswCAxGauJJCs7Fpgj46DGfz9KpWMlvMivHskRuVZDxV+1VFbcqnd3PfFFhNk4uY2t2UPJvxjIBORVaWQhSqrL0APy4NTSS5ONuPXNV2K56E/U0rCG/MGUhHO7k7iM1XnJW6jYr/AA84PbIq48cvliRUJX/Z7HPQ1n3LMLhdzbiE44xioqfAzpwn8ePqXPF2r2Wqa1a3lrAbRdjq0LLzu6kggYI/WofEejarpU9o1/ZNDG7MEfKsrHbnGQT+VZdywa7tyecBz+lel/F+8s73S9KNvcw3PlXxikMbBijCM5U46H2rkiua7Z70pewcYR2ZxVhqF9pshNpcywkn5kzwceoNZmqySeJPEUjXiwm4nkEQJUhQfLUAnr6V7XdR6U8kFhqkFu8s+fI86MEvgcgEjsOa8W+Ioi0Hxjcf2fmBIphLDsJypESsOT71qotdTklXpzi/dsxmjWEmmeJZtPlmW0uHguF80PkLI6cHI9yPpU3i6K7EAkvUE8qyuIpAMlkCxY5HJwS3Wua07WLnxNrQ2RvLdPGcg4G7p9B2rQkk1DT2Mcqz2xSNztkX5f4c4zxyPSqi7GVSMZ+9Fnovw41GxtmW8nbyo4o5YpXfgZOxyePoPzrQPxM0OcSqttdgqgIAKks3p14+teUXWsC10aTTZoplhnXzRNCQdpAQ8g4z/D3/AArkNki25uDKFDrlecDGQDXasROMbQPJnRvK8j1CXxlrMOpx32yaSCWVmeCNgy7QRxuOcHGOlQ6prmsan4iifT9Qu4oHYbYpGCiI8kggH5h1Ge/HtXCHUVj0G2VJpSqXEiHAxu+VT/PNS2Wo3Ekc1jFOwhcAsN2EYZBGegyCBWXtp9WP2avsWo/EmoW8t40FzJHLO3+tVi0mO43dxwK04viFrS2otft26IR+WZTH85z3ye49a5S6s8MGjuUMf++fkPoeKhZMuwndflYDG8AnJ6jPb1oVSXRhyRZ6r4Z8VjSNMsLX7OJY7j94ZGYlscZHua6zwdr2ly31zZm6jjSRjNDJM4RWUnpz356fWvFr+4VNI0rrInkspGSvcVsJqMMOlQyLFuVrcfNkEghyO46ZIrSFecbakzpJ3PoyzhSeaSGGSN5IiA6g8qfQ1pw6fN3UV8wWevXf2kyrdXCybvMBDEZYDg5HfitHVvip4mayOnw6lIVYAPIQC3HTBP6nvWkcZKXQyVA9a+Ivji38Ks9nHHDNd+WSo35w3YED8D1r581rV7vVtSmv7yYyTSkljk8ewz0Haqmo6peajOZ7y4lnkY5LOcmqu7pWbnJ7s2jBRRPv5p28Z/AVV3c08Nz+FK5Viyr5IoB4quHwc07zCCw/2j/OncLF2SOQuTubOc8Gmr52/PmPx7Zq/eQ7WGAQe55PFQpG+1l2srH1GMfnXNcoqXDXHn26rJkM+0jgZB/Ct3WrGePTLZbFHkMlwXcAZxtXA6fWs37GV1CxJfcSzEDp0xWpqqmQWqyLxiRgDz3A/pVRSZd9EUbFdXgWRo4L2FWcsfLV09s8H2q0mta1Zk41TUon9WupUIHpjNMs7eZYUEbYBA6HAH+f8++tHoevLGrK2A4DcXYUgEZBI3D1q4pvYhtdSFPEniSS1Es2r30vlk7C14+5M9R19qZN4i8SvbNbXet38kMv8AuD09z+FTNDrtvqEOnyTSrJOQUjaUODk8HqRWhc6L4ieYQC3sJZF5IdI2P/AI8PpQlPoL3TiL7zBOlxJ57ToAyOZcsK0PD919q8Tab50e+RruI79ig8NwMgZxU980iMBPaWTSZZWxAuBg47fjUnhWS1XxJp8klrartnVjKd42gc5+9jt6UkrMZ7T5YJG41y3xAWP7bpKburSH8PlraTxDpk1/DY7zHPOpaEMpw4HXGD7965v4huT4g0uMsFKxFhj3bH9K1k1YiCfMdz4Pi/4l7kEH96cfkK6y1jJj7e+a5bwZ5q6OpwrZdupOfpW54X1SbVNFttQa1WEzKWCeZnA3EentVwWhE9zA+NUCnwOqs3l5vIuR9Grwj7HEbmTcQVLY5IO7ivf/i8sU/hCNLpJAn2tD+6k5Jw3qOlePeTpgdozb3ZCkdZ1/8AiKwmveNKb90x0s4VVgvyEDadvHH50825VlImlQ4zw3Xjr1rZEWn5bFvcAnrmZT/7JVm30r7Yhkt9LknjB2sQ+efTgClYrmMWO1kZR++lZWPy7mzkH606PTbmwQJHcSRh0O4cep5OPrXSpo1wdpbRCFUjmWV8D6/MOK6K28GRT2DSi906WYMVCIJckFuD94cc+lNRYuY87e0uvIGwRMmM/cDDg45qEwyCUMY7dWC4BSLbnPv+FdzbeGtUW4+yReH0X5yolaWRUI9SxfpTL/wvqkNwEk8NJKyEndBLJIp/FXxS5WPmRwz2dxMwhXT7CdnIC5T52Jqlf6ddeaqKZEkSMKQkpHTrXo1r4Z1O8uokTw/5HzZ8x/OVUwOSTv8A0rel+F1/lLmC/wDDh3DOWupkYfUNnvVcjJ5jxEedA0CMWeRXAJZhnOPXNaV7nV9MezmWdYyw+ZcYBr065+DniSS4Dt/YTvKTIriRsEDqfu89Riq9t4Ve1t3t5rvRVUYeWMuwwBnDMCvA68n3p8jHq9UcXokf2OxjtIl+WNcAsck/lV9nnB3JIgGeRg5roLyx06zhEizaRcDIB+zOrkZ749KqZgG+TybfaDnG1CTxRZkMykml3bXbk9wpFQs0pLHzfYYraW5Z2PkaekzKOiW6sR+QqvdX2GZPsaA9wIE60rCKsF1KgOx2XcNpCsRu9qp34kAhmbBFyjqgGc5UgGrr3mPvJGBjPMSH+lWLqYLp2nv5ULbHkxiJeASDxxwazqr3WdOFdqqZ53pFu0HiCW1keUqsbDYzHg9xg16p45TSbPSrcadq1netdas1yyQsNybkbORn3xmuSZ9/ieZzbRHcNxP2dSTkZ5OOetbGuLDb/wBnPCsKeZEC6owJDjByR2rBRep6qcWk+zZ2t7od2iazNbSZu7ud5rGRJfmiLKOVJ+6celeefFuOVNevXkKmQfZw25skt5KZzj+deoJqVs0bN9siGeg8wE9O3P8AnFeZfFK8V7u9ljkWRRDbsTncQQvIzXVOEUlZnkUKk3zcyOT+DMqweNYovKR/OVo8t1Tvke/FelePdMhvxa2rqCClyxBJGSsW4Dj6VynhHVrFbSC2e1hW6jmaUXqcPtJHynjJxz371seI9XVrWKSC8Lzp5m08nAZSp/Q4qbKz1Nb6rQ871S4W40ZJTyFGw/Xav+AqjpGpMzQWkcjwxfMshkRXRu4+XFX9FEpstPUcE3LoSVG3ow79elaOtwTfZCsMdvO0u0QFdqnepboB1PIFOlKztczqtSZzFxNG2nyvboNgvTgYxwU64HTpUfmlFbaPTIBr0jwzpSa8YIYdKs5p0iZbi3ijBYtlcMwx14bnip/FPwt1CRYZNOtrXTi7i38uaUIJJCRx3x29uamclGVmxRu9keXw3Exhcq2AR25z7Uy5d5bdW+Y4/Gu/j+CPxBjBH2KwJP8AF9uUU5Pgz49jXaLPTz6YvVyKBWOWvIrubw/pgjgkfAfeFjJI9M4pUnSTQoizNuAdQo9Nyk12OmeF/H32i80bT4rX7dpqJ9uDzJtVSPkIJ4PHpWZZ+A9Xkja1jvoWklBUIVIG4nkZHbgHPtUOoov3mN2MKB4beAb1MkrZAQkHaPek/su+v4zdWFmzwoMMVwMEe2fSt7VfBep6MlvazRCRnYl5h8y5x2z/AF/Kuz8H6dHZ6fPDtABfDknGT0OfyqVUS1QRgeOKcjPal3Guhj8J6k08yJERGJDt+m7jHrxSXPhO8hL7nCkDI3d61VaD6isc8Tz+FPDDjnnFWLzTriED5CR3+tVxHIDt2ncM5H5VaaYhwOaJGAc1KlpO6l0TKqu4sDwBVa4j/efNIqEgHBB9B7U7oR6L4dtbaVzcS20U6bhvV0Bz7ZrT8S2mkN5f2PTrK3kZWd1j+f5cdCcY44rhbKfXRdXFra3McSx8vJIGUY9cEZ/SpLm6k3rM+pXW+NVVpEGNx74ww46151RST0Z20oJqxatowdats7B5cbsQvTt/hVzXR5MsaH7yWvQ+rMf8/wCeaelRyT6gbhiTH5ARQ3U5J5xWjq93d/25JHHdOUUxrtwCO2RyP8/y7ofCcrVnYZZ2zTbB5ZKM4jXA7/z/AM/l6dfoVnEcWMRhYQu04GB9QDz+NeX/ANtTJsubaZdqMGjLxJ1H0HXNWf8AhLNWYGT/AEY55ZjbrjPvjFb0ZqF7mE4OR3EmqiPxb/ZMdjp7maUQtL5Z81VCEnBzgDrx9aLG+0e81CSzt0zlW2L5JCgjrz+H6V5xceJNQju49WjjtjdtIx87yznOMZ4PvVnS/EmvXN0sNlZwNM2c+WhTr1JIPA9TXbGLlHmRnyEvjDU5dY1Vr2aGCKSSJdyxLhScYzz3OOaytI8ttas4jFv8yQDaVyG45B9qXVr+1hvGgkgjmdAFLJIwUHHQc8j370nh37Lf+ILVVtLhCCWMqz7hGAPvEbPX3rz5/EzpitDu4LS5tPD1zda7dGScDftOAsKkj5QePyzjgD3rI8XapCNZ0iS8uYY5fsMZfzJFHVm5PP412Fxo8HiCxWPUmkWLfgxxOAH2twWwO+OnbPrXM+L1jm8bIlvDbFY4YkUYBAAB4B/H9KTWgRd2en+BpI5fDFtPHJHIhViGjbcpwT0PfpWx4Ki8rwrpadP9EjP5qD/WsTQ5WtPDK+TbqUSF2ADBfU9MVt6NAG02y/e3QQW0YCpLtH3R6Ct4uyMZJ3ZkfGRtnhi1A6m8X/0Bq8b3/vHJbblu9eufGqZYfDdkzwiRPtWAPMIOdjdTjn9K8TfWh5mU020TDEZdpH74zy2Kwn8RcFoazNGI9xYD054r034bpG3hm3mVR5jO4JHUgMcfzNeQDVLqaAtG9pAyMpylsnTnjJ+letfDW8kuPCFnNLMXkLSZYH/a9qunowktDq2UsCjL16gjtVzQfLFkxG3/AFrjjHQGsoyr1yM5q7ocwFrINwz58n/oVdCMuhtpsYfw9fWpVAwMc/QGsDX9es9E0x9SvmfyI2VTsXJyTgcVx4+K2gxodttqLEszY8pR3J/vVMpxW7BRb6Hptlt8kcEfM3UH+8akfyZAUYK4PBBUEV5P/wALSjGI7XQL+cdd24AYPPYH1p//AAnevyxs1p4Rm2tk7pJiB+Py1DrQXUpU5djbv/ilqdoVkPhq53WSsjMdio4yBlfnJIwK8zuPEjXGmXp8u4d7nezzNMoYKX3behOByAM4wTWpb2HiLWjNCmn2sZMb+Z5l0ANp67icY68VjXfhpLON7G6vrCGRBg+UTI31yOD9RWEsTT2uaqmzG8Ozwi0ujDagfuRnzJs/xnkcCtZbrCttih6HqCf5mq9lothaRvF/aMtwGQA7YcYOc5zmtmxtbd7by7bSPtDDO+SUyFyD6bSFHp0rH67SS3Bxuy/8OdS+zatcSf2naaYPI+/Io2v8w+X+tYGu37SaxeOskbK9w7Aqi4ILHBHFbNj4Y1WWLNtoaKx4zKW/P5mH8q1rPwPrnJk/sy3J7iPJ/lS+uXekW0JQdzzq6nnabbHI5GP4T6H2q/JNevp1tbqt00gZmxz0+telw+B7pkMd1r9x5R/5Zxg4H05x+lW4fAuiIR5z3lwwOfnkwD+VS6lSaty/iawTi7o8en0LUI7mO+uJ0QTJ8vmPnPGM4GcVG+nSyuC135jDoEiLEcY9a91g8L6DAwaPS7bcBwzjcf1rQis7eEYhhhiH+wgH8qnlqPexr7Sfc8Fg8O6lMubfTdQn5+VigjGfxFXbvwJq19bXVvDY/ZUukClppgzL09Mfyr28rH0JBx+lIVT0GKtQfVicm92eSaT8OXgSPzGtkIQI5RGJbp6njpXSR+CdPMQR4SSABlPlJ/Ku3VV69foKdtHerUUScXZ+ANBgjVF05Nqksqu5YA55OCa1oPCujo0TDTbTMZJQ+SMqfUeldCoHAC5p+B65+lWkkJmfY6ZY2kjyW1rDFI4AdkQBmA6AkdauFiBtyfpVhYS554HftQGWKaSFrW6jeM4LS27qv4EjB/DNMRAscr43sQKS7uYNPt2uJpQkajJLd6TUdQtbK2e4u50jQDqT3ry/xH4hbVLos7sIF/1cWcAD19ya5MTiVSjpuKT5SlcTX3/CYavrlreSQrqPlho1OCAgwM+tdB4Yn1C4vi08k08e05JOVz/kVzSXCMVIyAe3pXY+FYStu0qZAYgZxwRXlUq1SrVXMKneTJPE2lxX+nSRSxyFcbvkOCMemK83utTvLOCWP7NM483c6svlsy4/2h6+lexPuK4Ncv4q0KPUrcqzsjdmUdK73psbyTa0OBTxLp7AJMbi3K8jem7+VDS22oJ5lvq1o3bYzlfzFRXej3Fhcxw3iodw+VlOQRn+dULrRIZGkbyx6gjtVxpU90jNx8jbXTJJLfbtglQgZIbcpI+tUk0mSaNmbS5ArE8sm1uKxp9OvbON2tr24jVeVG/p7VDBr3iCyC5mEyjpkUexX2WR7NHRJoNpb53hl5Bxnrn1HTrVKTwn5kjSR3ciKxJCiM4H5Uy28ds2Be22w/3gP8a1U8W6SUB3Dp2jU/1qfZ1k9JC5H3OetvAvibR7SWSWB1EqbXCuH5/D1qxb6fMsk1prGjzyGFSI5VVFQNjIy7Y4/WvbIPD7Qw7PtVzIO/mSk5rkvH1p9gtYYhNsDlpNgbrtXHP5itFO+50NM880NluNQmMfzBSkfHRSByB7ZBpl2IpvEc6MQVM5yAeoC9P8/wD6zQ5rfTZpppZy2+QyMixltufTJHPP0qx/aPhuGZp10u+mlZy26SZVXJz259a6lJWRj1JodFszKfLEiNIN2VYED8McVkzX9laX7xxxy3Mf/LQ+dtyR2B2nj8K0j40Nu5W10hBCf4ftBB/HArNj1vw6rl38KxZJBP8Ap0pH5U+cOUt65ceF0ihnsnvZ55lG+OSQMIBj0AAJz65/xvSxWereGhNaasLeOAnzbNbVYy59yp+Y46E1jJrmhbwIfDsCN3wokz/31V5dcCK32DTri2DDDCKxhAP1OOKpVraC5Cv5mmx6g8N3ZwXLAfKFG1j6ZIU/0ro/B13M3iBbeO1+x27uN0MUA2HC8BiTk/rz6dsWO91SYq0f9oxdOVjjXp2+VgTUwuL/AHvHJ4gmVz1STOeDn+/1rN1kmVyHrXlov3kCg9SRivOfELRr43n8naFQIq7cbQQg/wAawrrR1cb5tdhf/fOT/wChVThuPsk6i3mEoU7VcDBPuBR7VSEocrPYJPEejW3haa0/tW1N59kdFhEg379pG3HrmtO0+IfhCwtIYn1Qu6RqpWOF26AD0rxyLSYprh72W7RXdi5Hlsfmz0H6mtfUNP8ACUdhHJEus3ZRv3jizjgiXI/3i5JI60fWVbQXs0zpPiN468KeJdLt7NW1ACGfzTiEDd8pGOT71wzp4Zk2i1tdYnfsBt78noTVyxm0i1BaPRVjbf8AI9xPvyPoMc1sDU78rssbXZuxxbWw/n1/WueeJjzFKy0MSHw9cXQaOLSryKOTDbZZgMAdTkL05/Wuv8MtYaLpn2e7vJRHHIzLDZz7sbueW+bk+m2s+LT/ABRcfN5czEjBM0oUD/8AVVy38IazJFtknt4RjooJP1qJVqsvhQfInufEUav5tt9sWFm+WKd1LAfUZznnsKgtvE2oRxywxG4KtIzAsSuSTnoo/rWlaeBIwytcahMxXpgAf41tWvhTS0B8zzpcjkM5x+mKa9v1KSXVHF6lrN5eMIbiPzoxyElLMM9AcFiKSye6bCw6ZGjKOGjtVfHtkLXpNtpOm2+1orOFSOAQgz+dXR5aAYCj8KfsZveRWx55baZ4lmjzbyXCKwJ2tmME/Tdx+VXl8J61coFuLuNARzliSK7YS/3eeKcJGPRR+Jo+qwe7EzkbXwBGqqs2oHA/uLj+ea1LTwbotuuGjllPfLdfyrc3t3x+FAkA53E++eKtYemugrIqWui6JaHMOmwK3qUyf1rSi8tR8kYX6LiqoukBHI/Cka5YsAqjnPJOK1UUtkMurMOzD6ZpfMXH3s+vNZpnkb/lrj/dH+NNXZu343PjG4nJxTA0vPQfd5ppuPwqiHYkEkYoMig/eoAt+eTnqfpSF2PPr61WM2OeB70CSRmwgJNAFrPHXNN3L6g1WDf35NvsOtPWY/diXBHfqaYi0pJxk7R6mgMvbLfoKbFC0hzIxGfXmrKiGFf85p3CwsSO3XCr6UpuLWGXyWYeaRkL6ioJ5nmRkj4UjBIPNcd4n1KSxEd0yn7TaE7jjGVOecen+BqJTshbG/4l8TWOlxNHPc24uWB8u3cnLHaSM46Djr71w+m+OL648TJ9r02KzAiY7heM8eABwFI6+nNWviRb6dqVhDJcw273TQ4il5LR4yxCkdM/KOn868v0WHytTlCOQWBPJz+FclbEyhflZ30qNOeGlO2q6nb+JfEV5q0xXePIUnah4GfesEtGGLNtyOpx0ob94zbWlZiMsByTzUE0bPIY1kLlvl245yK8l1HN3keK22zRtZPMlRQIT82AN4x+Jr0jSdiWkaKDwOnGK8z0qwk+2RBVVD0cDPH0x/OvQ7BMRo20gA4GG4rqw0UrtHTQWlzYLKF4JP4VXmwcg8UYYkfvGVR1XjmiRY9uQW3HqDjArrOgw9XtLa5haKTBzyD3B9a5Se2NvcNBIO3B9RXcX1vMUOGCckHchxn865PxEssVsxcROIlyhRX3n275oUrMT2MnUIFaFwME7enr1rJXT1kthhf4/wClT2upNNOsbxyJlSpDjvjNaNuqmIMvTevH5VpF31M00zkNV0orAfkAAJ/nVOHSYzGMxZPPb3rsNajBsXO3kdqoxwy7R8n8q0UhNG7ea9dyN81/O+fR/wDCsPVZL25JWOJpCRgu+4kAj36V1WmaPqgUkaZiMDO6SDknPUhj/IU2/wBKv1m8+Tazg4GzbtA+gANcXtOyNm3Y4FfD+sS7EC26jphiSf0HH41di8J3Q+a5voUGMYjXJz9TXVotwV2y3UPzHkurBlHsNxyaWSw3gfY11KSRxhjGu0Kf++ePzrVVJMiyOZTw3prKsck0yt90mQY3/SkbSPDtvkMszOPmwIwx/wAK6dfC+p3KFXstu4fM81xlv0yamg8A3R+9cQRJgdEaQ/mcUL2jByXQ5RY9OjYpFZXC57jatSzRyCTENiSdnAmYscDrgdK7+y8GW1uo33ErY5yMDn19a0Y/DOloMeQZD0O9mIP4Gp9jWbIuzyp4bmOEgwhcvwFIQnPXOOP1qCDSbq4IZre6lZs4VIyQR7kA/wAxXtMOl2cSjbbxL9FHFWPIjz9witY4d9WB44PCesTZFvppTcApaZwoHuBkn+VXLT4e65JtLvp1ueuArSc+uTivWGVF6fLSBk5ySfQd61jQigscRZfD0Rqv2nUp9wwf3RCD+ta0fgzR8L58UkxXP35WOc+vPNdHuXqqk+tPxxyoq1Tiug07GbaaHpVtjybC3U+ojGfzq8sESgYVQPTAqRt25VEifd52jv6Ui8uRtJPXA4FVypAG3YT0xjkCmmRwPkh3N7sKcRs5O2lMiqPmcDFMCMPeFSBHEv45xUsa3TEtJMuPYVB9sj28bnJ/ujI/PpTGupWYbI0UejHJ/If400BfA45YkfWl3Rx8kge54rOVpXwrTN1z8o2//X/WlWH5y2BnqCTnn8eaQy39rjz8pLDoMAn/AOtTXvHztEQU/wC03+FVyASfvbiRx0o+bjoP0oAnM0rKNznjqAMCmZXAwd3+8c5/OkVN3fb9aYNgYZYN06UgJd5OMDApS2D94Z7CofNVTz/jURmzzgn3z1oAvB1yPYc/570GTjnA44NVIjI4BjAP0pHlhQHzJGZwdoVOwosIsrNuJ4JA6HPWnFpFUFmCg9CapPdSnCxKIz6j7359vwpVikZ90jFiTySeT+dPQCyZY1+7l29eg/KnqJXGBwKW3tSzL6Y5JHH51eRERRgD60XAg8lYk8yaRY1zjLHAq1bvb4JhdZMddpyBQ7cA7gQ3Y1A0bK2RgDHbvSGWJZ8554B7VGrBj+85xyR2qu5KM20YOOuOtNlOyLOT7ZpNjSLhuEVfmwPTpiuO8VavBdRpGv2aQ7mVZG6EYIIx79OfqKsa3fboWj/1gKkEY5zjt78155eSQ29xLE+1jnc2HByW5JJHNcles47GVSVjN8Qa3NZ2At02ymL5Y88qozwMnrxxn0rntN1eaTWJEmhjX1Jzx+vJ+taFzNaxTlTaeZIr7VKsCjDqCfeiPS4by4WVY/KmYMCSMIffGODz0rG8OV8w4YiUIOKejL9tqD7igm2r/dPYj/P4VbS8vCnnLCrFl4Z/lx2B+hNR2mnWtso3NjI6KBz7itDy4iBKskiAj5P4V+oFcNSVO+xzWQ3SNQuDeIHMfmYBIKFee4Ht2Fd7YpbGNWZFEh5LAkc/hXLaJYL9542znBZc4NdPbACIKrdPXtXZRgkro66UbIuraw53LcXi5PO24bH6k1K3lmIx+dID2Py5/lVDcS3OAfc5p249C/HtzW9rGmhYG5ACkzEj+LA/pWTqURkVj5gDHnKjrV2RJs7VZT+GOKpXOTGyYGfY0aMZ55rFhNZ3yzG5i8svuCrU2nXW7fD3Qqf1rodUto7q3bEb7l9AuWP48fjXC3Us1m5lkVwxO3JI6Z74JxUxfK/IxkuV6HTXZWS1bIBHPFVgoIBwOnrVY3IksfMGQGBOCelWYZC0SkjtW6Yz06PTbmUAXN9dPx1DBP5CnLoWnx7t0JkL/e8yRnz/AEq+WdeDwDz1pu9MDLde9aeziuhLk2MjsbNANkMPy+iipFCDG1B9cUzzYvM2Krtkc88fnTd7AYjUIoOAe9WkgLKsePyzjrSsrAEnp/vVWCvxuJI6e1Crgf6zvkE+lAE+8BipIGOTxmhpE4xkkg4B4+tQFQqlkwASPxpTLjaCSvTimBIWbb8owPekbdnjAOM9Ki83lhz07jmkaVQPmIwB1yBmgLkvlr/Ex9qNse085PWqzXEOcK2fXaM4/wDr1Gt2GT5EwMkZJ7/h70AXiyrjDDPrih5AoO/kDuazvNkZRIJBjHQD8qYyDeHdiW9hnj8c0xl43cYwFDHPZBnn2PSo2upW+5FtOc5ds4/KomVlGRGxAAPtn0NIWHGM8dQBn64oGOMlyzMhk+U/88xyf6/rTf3QYHJd279f1NOXy1+9nPXI647U5D1yvOevbP8AnNAEXm8DCgDPBNN87aN/yn0+tOKgsGdVIPqeKcqxIMFe/UcfyoAaZpWXd8yjntxmpBIzciTjHI7ihyjbfKbBznpULsMnDH6YHSi4EzSMM4Uhh+BoEp8zJJAA7dzUSSPKSqx7jnkqOKJImRRJMdsX94DH/wCvtQBIJgGwpPH4k04+YygquADjjniq6XUMYxEhkkz1xximNczNGIw6JnrtHJ/HrRYCwyxooMkgT6nJP4UjzqECxwk5OSXPH0wKgih3twQOQQD1/wDr1YS3+XDfMuOWHb6UrgNzPcH5iTgdOgFPSDOOARnkDtViONiwCsc8kDFWEVUTduy3XjvQBHBbncFYDHfHcVcSNVy23PHTpUXm5x2OOn9OKa7MuQSdpAIOKQy15oGQpwegxSBtwJZTjn15qCNuAGOFx3A6GlL7gV4Jx1HXBouBM75TKZJHBJ5z+VHnK3yrlcdsVXjZeGGCM/NjgdaR5wjkLICV9B29TSuBYc7F+U5IPJFZmo3TGE+WyliMbP4m+mKg1LU4obOWU7sjPC9f88VwGra/O90zxSEEfLkfex2/DpXLWxChp1M5zsUfEl9Nd3hFvJIAhxhSTjrkfh61imO4kZn2hiP4ieCD/SrxPmMs+773Dn0PT059RVnTfJEaYzwMKxHGM9f/AK1efObSvY5pSEs7OPY25lMigZAGBUtuYfLbauJegzksSep+vFWHMsmGY/L0Ujnd+IqJgBKVGfMPGT0P0P5VzOo3uK5JHCoRRK8iqOcYABHb602fThJcERsc4O0E8A+3vUpmWHayzZ4wB1zxzn8aSZXdYiboh2b5Vi6nng8f/qqINuWhUVc1tAgu4osTXLM44zzW7G02NrMHP5ZqhpSTBcXIGc8ZPUVrHhR8nP8Au17FNWijvirIE8wjpkjqOCaeAmMSLsI7MpFNi3LlhkY/Cnea3O2Rvx5q7jsIxXOFcE98Go3jL5+Vs98VIrBid6o3HcdKjmjjOCqgHrwcVNwsZep2MNwpRg2B1AyK5jWfDMIsmW1VlcDIDsSPXGDXaSJHg7i478kHms282SQmNySp7cr+uae4OKZ5lI81lDNFP8jgYA69OmP8MVoWt0zW0bFcEqCeK0tV8O2UgeaCw2nJYjzWwT+OcVy0+rTRTPG1q4KsRhY2I/PFSrrRHO4uJ7+qqVJ8wn8MUKFLH5SoAGSOaj89eVOOAPU0NL8jHdtJ+UfX1rvuUTnyzj5io7Y4pVZVB+YcDstUvtAC7WkLNnHAyev5Uxp3wWWPaBgEucgn19PwoRNy7IwDDqR/tHFMe42vuO3nnj6+tZ7TzyMqiVz6ALgf5xTUCt8xy3QjJ6jPXn+VMC5NfQqG2ZkYfwpz+VV0up5EDfZjGSCcSHLD8B/jUb4jbaBg8DPqPWrBkTCqpY5HD8YP0pjsQiS4cDLlS3ZQAPpzmnoHDiR87FG3BOc0K6mfaSTnJO4daUvJ/q1xj128Y60rhYeNmF3ZGM5A6fpTWALDaVwR8pJxnjqaZ8wK84PueDgdRShDIW52bTk5NK4D1CnC7ieRgDtTi+4A5AHBAz0NMZ7dflLbmIyCBjH+NOEyqo2x5IPPPX6Uxik7nBLDYR29j0xS7gjlmYcDhQveoXucMzCNhnptGCo/X1phk3Alvulcgk8/jQBP52SBGODg5ycmkV2MZ3EcDoetV3kUfxSdO3PH0FAjkk5jjZlzgDbkGmMkLgoCueOmOSaN55JOV4IyB+dMSLIJklEO3kBsAn/Ppg04XMML4ijLtg5z7j/PpQIkgillbnKr1GeB/nNC+VAA00gOc4A5qtPNNKCGYBQM7UbOf6/nUSrwc7iCeOKVxlpLl2G2JcK3r1/WmMrysd0xJAwMngdOM0RgbfmDMpBzt6dfWpY1ZgWYbV449f8A61FwM+PTo0kaRtwOQeM5/OtGONmTe0YxjJP+FWYoo9wO9Qo6Dv8AlUoVTyMxoeDuPUYzx+lAxggjRd33WK+ucn2FT/JGvPyhT1BwSKSTCsR5fOBUTbRnG0kfeGORSAluJmaIG3Ku3JY7un0FIrXEkbMdqsTg5PBz0/Sqwt1RSyj5jzheueevv7fWpZP9U4UFWx8uec+9ICcGTeeB94jjHpx/hTZJV8wNkKMdDyc+uRVYySovVWLHgD5v/wBXaohKWUEgkDryPy4HTP8AOi4F5SS/zhmZQMk9TUucKu0AYXkA9yap5jLjJ7nnOcVDdXJVCyDLY4XHXHX+g5qQJ9SvFgi34UhcZx09j+lZratFqFuwi3b87cZ56fyzVLVNSlkgEsYDOACy8joOn061xcmoND5stu7RIxJxnJ5GCK5qtVxehlOdmXdc1t2aSyibYhYGRlycAdsfiawp5fOZjH8pABO1efrjv34qK5khYYh+WZny8jHO4HvipYbZLWNGkkYzK+0hVz8pHXnjr+Wa5Yw5ndvUw3J1jlmhkWGIMQucLFjj+8e/b36VOYGjg3q2H4yi89uoz+PFVLOdQ+1XYllC+YxZG6emTkdRwav2sMY2bnk35Zhl/mYYzgY6dKyq2joTLQk85Y4QVCsh6kjOfwzxSSzvIzNHGqxZJVM/xY9/elvIozbLi4Yb0A2kZAPv6c+9U2aEt5bvayqhDrIEOQ3GQPTsKwpRTvIBkdxgRqJicncVIBxjryOCa09KupjO3EW1wdiuM+/Trnp/KqNxFC9yZGKswTaWjGcnjjH0wKo6dcXdqlwSswVfn8sjDspP8OevHPFbU4KXvI2pJNnpunRTGAeZGc+iMeB7Zq5IhUAMrkVzngTXZ9SsXFywLxuVU8bioJwCOuQK6aO9jM8cG/LSIXX3Axz+tdsVZWO7kaY2NW/hbmkAfdjjHoakt5Y7qESLtAyRz2IJB/lT2gwSMMD7GquKxWmBVumBnjmoyjhRMVJQ5G76VamibbkOGGO6/wCFPisy1gWLhip3DY3I9azqVFCzLhDm0MkNtH3dyk461WuwmwYjGO+D/nFXZAnzbtw55zx+XrUE0ZI+Viy5BwAK1IsYV0DJavalpFib7yxylc+1UkWSFRHEF2L03EMfzPJrbubfcCygEg9DxWVIqq5VkbIPpRZMTudg9zMqjdtBYjbGB1/PNNDIH/eMwkYt87DOBjHPrzRRXWYjtpXAOGYcP6H2p26NS29sI45ULjB//XRRVCQg3M6uqqN447j26/54p6bEABTByVzn/PrRRSbGDKFjG8bmLY9u/wDgajR48cOwI4fPX/PNFFK7ETR7ZMRbh2wuOePegSRvCdse/YchSehFFFAyM3EbKGjXCfdU98j/AD+lOfzHYqx5xxxxtx0oooBjJmRU2hcY5BP4elRCRC2S53L1GP50UUwGbnXluuAAR1OasWsBlKg7vnPy4x/n0ooqhD7yNLZvLK/vlAyo57+vHNRLqM5jKwMsSgfxDcef85oopN6DRXOWfc7OxJ6k8k1MY1Iyucrjdk9ev+BoooGSsixKCx2oRx6k+9SmM7dq/MD0HsO1FFAiaKEoBv7Z3g84x1p0UbPb+c3IZto+v+RRRSRROsMauY1LAAZIP8OOfz6U15FX5gzuM8nd2FFFICNJPMQ7stg5I9PpTC6riRuf4iB1H19f/rUUUMBJGkFo7Dhgw+cdcc/r/hTFkmYRktkY+UE9Of8ACiikIZGkpwjsD5oGCvyke3U+lBlVJEjK5kZsZ9Sff0/xoopDGXcnlyNFt3HJHP3gMHv+dRT3G1Y/lBUnDHnoOo/Siiom7ITOO153Nxcw2twxhkypJ45HBx7ZHGa5bbe2iL9oSOVWY8ccdcH8voc0UVwwk3J3OfcgR0LFpAnnYOzgkc8Z/lU0t6ImKtG7yAjaN2Vx6c0UVTSFYbHMrCR441Vkcort13dSeOMVYsb66aAXTOjSkMhTkbhjjB+mDzRRUTirE20L0c7fZQohRVkbcUTjAz0znk81VnG6RJIUaJGIbez5Zv8AP9aKKwSVyehWs5p7q5d0kbYsuJEPAKjPOB3xXSWUSMiMxyDxGuBxmiitkrTsjppLVmBrc9xpevrcQzKtypUmONTnHHIJOOpPp1rrNMvvEN1bre2lrYvJGRCsbHZiPgk5Hf27UUV1rZM77+6dBp2sRzRXPnW0lu9szBxkHIHO4Y9R+Natpdw3ESNGxZZFDKSDyKKKze5FtLjmCtkDqDg5qMKwBIOABxiiihiIHlTaCeRnGRUBMTZbJHVTxz+dFFUBXuoflIVmGDyQ3+NUDCSc+Yozz9yiild2Ez//2Q=="/>
          <p:cNvSpPr>
            <a:spLocks noChangeAspect="1" noChangeArrowheads="1"/>
          </p:cNvSpPr>
          <p:nvPr/>
        </p:nvSpPr>
        <p:spPr bwMode="auto">
          <a:xfrm>
            <a:off x="-13112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7">
            <a:extLst>
              <a:ext uri="{FF2B5EF4-FFF2-40B4-BE49-F238E27FC236}">
                <a16:creationId xmlns:a16="http://schemas.microsoft.com/office/drawing/2014/main" id="{3831DC73-CF9B-F480-2423-B3E4EECD61FD}"/>
              </a:ext>
            </a:extLst>
          </p:cNvPr>
          <p:cNvPicPr>
            <a:picLocks noChangeAspect="1"/>
          </p:cNvPicPr>
          <p:nvPr/>
        </p:nvPicPr>
        <p:blipFill>
          <a:blip r:embed="rId4"/>
          <a:stretch>
            <a:fillRect/>
          </a:stretch>
        </p:blipFill>
        <p:spPr>
          <a:xfrm>
            <a:off x="7983207" y="34121"/>
            <a:ext cx="1057275" cy="1047751"/>
          </a:xfrm>
          <a:prstGeom prst="rect">
            <a:avLst/>
          </a:prstGeom>
        </p:spPr>
      </p:pic>
      <p:sp>
        <p:nvSpPr>
          <p:cNvPr id="12" name="object 10">
            <a:extLst>
              <a:ext uri="{FF2B5EF4-FFF2-40B4-BE49-F238E27FC236}">
                <a16:creationId xmlns:a16="http://schemas.microsoft.com/office/drawing/2014/main" id="{D94C25C7-C0A7-9A98-EE25-DCC2804EBDBE}"/>
              </a:ext>
            </a:extLst>
          </p:cNvPr>
          <p:cNvSpPr txBox="1"/>
          <p:nvPr/>
        </p:nvSpPr>
        <p:spPr>
          <a:xfrm>
            <a:off x="66891" y="5779991"/>
            <a:ext cx="2444579" cy="378950"/>
          </a:xfrm>
          <a:prstGeom prst="rect">
            <a:avLst/>
          </a:prstGeom>
        </p:spPr>
        <p:txBody>
          <a:bodyPr vert="horz" wrap="square" lIns="0" tIns="952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spcBef>
                <a:spcPts val="75"/>
              </a:spcBef>
            </a:pPr>
            <a:r>
              <a:rPr lang="en-US" sz="1200" i="1" spc="-4" dirty="0">
                <a:latin typeface="Times New Roman"/>
                <a:cs typeface="Times New Roman"/>
              </a:rPr>
              <a:t>(Above) GST HMRT on site as Staging Area.</a:t>
            </a:r>
          </a:p>
        </p:txBody>
      </p:sp>
      <p:sp>
        <p:nvSpPr>
          <p:cNvPr id="13" name="object 12">
            <a:extLst>
              <a:ext uri="{FF2B5EF4-FFF2-40B4-BE49-F238E27FC236}">
                <a16:creationId xmlns:a16="http://schemas.microsoft.com/office/drawing/2014/main" id="{5AB20728-5D6F-D97D-9858-A1755443003C}"/>
              </a:ext>
            </a:extLst>
          </p:cNvPr>
          <p:cNvSpPr txBox="1"/>
          <p:nvPr/>
        </p:nvSpPr>
        <p:spPr>
          <a:xfrm>
            <a:off x="2895062" y="3985152"/>
            <a:ext cx="1664936" cy="563616"/>
          </a:xfrm>
          <a:prstGeom prst="rect">
            <a:avLst/>
          </a:prstGeom>
        </p:spPr>
        <p:txBody>
          <a:bodyPr vert="horz" wrap="square" lIns="0" tIns="952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spcBef>
                <a:spcPts val="75"/>
              </a:spcBef>
            </a:pPr>
            <a:r>
              <a:rPr lang="en-US" sz="1200" i="1" spc="-4" dirty="0">
                <a:latin typeface="Times New Roman"/>
                <a:cs typeface="Times New Roman"/>
              </a:rPr>
              <a:t>(Below) GST and Tetra Tech observing contractor entries.</a:t>
            </a:r>
            <a:endParaRPr sz="1200" dirty="0">
              <a:latin typeface="Times New Roman"/>
              <a:cs typeface="Times New Roman"/>
            </a:endParaRPr>
          </a:p>
        </p:txBody>
      </p:sp>
      <p:pic>
        <p:nvPicPr>
          <p:cNvPr id="22" name="Picture 21" descr="A picture containing text, sky, outdoor, road&#10;&#10;Description automatically generated">
            <a:extLst>
              <a:ext uri="{FF2B5EF4-FFF2-40B4-BE49-F238E27FC236}">
                <a16:creationId xmlns:a16="http://schemas.microsoft.com/office/drawing/2014/main" id="{76BA522E-6917-AD1E-D7AB-4C58ACBCE537}"/>
              </a:ext>
            </a:extLst>
          </p:cNvPr>
          <p:cNvPicPr>
            <a:picLocks noChangeAspect="1"/>
          </p:cNvPicPr>
          <p:nvPr/>
        </p:nvPicPr>
        <p:blipFill rotWithShape="1">
          <a:blip r:embed="rId5">
            <a:extLst>
              <a:ext uri="{28A0092B-C50C-407E-A947-70E740481C1C}">
                <a14:useLocalDpi xmlns:a14="http://schemas.microsoft.com/office/drawing/2010/main" val="0"/>
              </a:ext>
            </a:extLst>
          </a:blip>
          <a:srcRect l="9034" t="16406" b="36504"/>
          <a:stretch/>
        </p:blipFill>
        <p:spPr>
          <a:xfrm>
            <a:off x="27716" y="3807570"/>
            <a:ext cx="2831328" cy="1954252"/>
          </a:xfrm>
          <a:prstGeom prst="rect">
            <a:avLst/>
          </a:prstGeom>
        </p:spPr>
      </p:pic>
      <p:sp>
        <p:nvSpPr>
          <p:cNvPr id="23" name="object 12">
            <a:extLst>
              <a:ext uri="{FF2B5EF4-FFF2-40B4-BE49-F238E27FC236}">
                <a16:creationId xmlns:a16="http://schemas.microsoft.com/office/drawing/2014/main" id="{82E6AB4C-8496-7B90-4D3A-6C78B8EA8749}"/>
              </a:ext>
            </a:extLst>
          </p:cNvPr>
          <p:cNvSpPr txBox="1"/>
          <p:nvPr/>
        </p:nvSpPr>
        <p:spPr>
          <a:xfrm>
            <a:off x="6402499" y="1048277"/>
            <a:ext cx="2726870" cy="378950"/>
          </a:xfrm>
          <a:prstGeom prst="rect">
            <a:avLst/>
          </a:prstGeom>
        </p:spPr>
        <p:txBody>
          <a:bodyPr vert="horz" wrap="square" lIns="0" tIns="952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spcBef>
                <a:spcPts val="75"/>
              </a:spcBef>
            </a:pPr>
            <a:r>
              <a:rPr lang="en-US" sz="1200" i="1" spc="-4" dirty="0">
                <a:latin typeface="Times New Roman"/>
                <a:cs typeface="Times New Roman"/>
              </a:rPr>
              <a:t>(Below) </a:t>
            </a:r>
            <a:r>
              <a:rPr lang="en-US" sz="1200" i="1" dirty="0">
                <a:latin typeface="Times New Roman" panose="02020603050405020304" pitchFamily="18" charset="0"/>
                <a:cs typeface="Times New Roman" panose="02020603050405020304" pitchFamily="18" charset="0"/>
              </a:rPr>
              <a:t>Containers categorized by contents and staged for overpacking.</a:t>
            </a:r>
            <a:endParaRPr sz="1200" i="1" dirty="0">
              <a:latin typeface="Times New Roman" panose="02020603050405020304" pitchFamily="18" charset="0"/>
              <a:cs typeface="Times New Roman" panose="02020603050405020304" pitchFamily="18" charset="0"/>
            </a:endParaRPr>
          </a:p>
        </p:txBody>
      </p:sp>
      <p:sp>
        <p:nvSpPr>
          <p:cNvPr id="26" name="object 10">
            <a:extLst>
              <a:ext uri="{FF2B5EF4-FFF2-40B4-BE49-F238E27FC236}">
                <a16:creationId xmlns:a16="http://schemas.microsoft.com/office/drawing/2014/main" id="{242FB666-611F-4847-43CF-E08C50B54D74}"/>
              </a:ext>
            </a:extLst>
          </p:cNvPr>
          <p:cNvSpPr txBox="1"/>
          <p:nvPr/>
        </p:nvSpPr>
        <p:spPr>
          <a:xfrm>
            <a:off x="4654005" y="3346477"/>
            <a:ext cx="1881657" cy="378950"/>
          </a:xfrm>
          <a:prstGeom prst="rect">
            <a:avLst/>
          </a:prstGeom>
        </p:spPr>
        <p:txBody>
          <a:bodyPr vert="horz" wrap="square" lIns="0" tIns="9525"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9525" marR="3810">
              <a:spcBef>
                <a:spcPts val="75"/>
              </a:spcBef>
            </a:pPr>
            <a:r>
              <a:rPr lang="en-US" sz="1200" i="1" spc="-4" dirty="0">
                <a:latin typeface="Times New Roman"/>
                <a:cs typeface="Times New Roman"/>
              </a:rPr>
              <a:t>(Above) GST demonstrating decontamination procedures.</a:t>
            </a:r>
          </a:p>
        </p:txBody>
      </p:sp>
      <p:pic>
        <p:nvPicPr>
          <p:cNvPr id="28" name="Picture 27" descr="A group of people wearing safety vests and helmets&#10;&#10;Description automatically generated with low confidence">
            <a:extLst>
              <a:ext uri="{FF2B5EF4-FFF2-40B4-BE49-F238E27FC236}">
                <a16:creationId xmlns:a16="http://schemas.microsoft.com/office/drawing/2014/main" id="{B4EF6340-43FE-9668-1D1A-628786452D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5343" y="1150698"/>
            <a:ext cx="1669800" cy="2226399"/>
          </a:xfrm>
          <a:prstGeom prst="rect">
            <a:avLst/>
          </a:prstGeom>
        </p:spPr>
      </p:pic>
      <p:pic>
        <p:nvPicPr>
          <p:cNvPr id="15" name="Picture 14">
            <a:extLst>
              <a:ext uri="{FF2B5EF4-FFF2-40B4-BE49-F238E27FC236}">
                <a16:creationId xmlns:a16="http://schemas.microsoft.com/office/drawing/2014/main" id="{112C9D6D-4129-3E25-261C-3D8B2E04E572}"/>
              </a:ext>
            </a:extLst>
          </p:cNvPr>
          <p:cNvPicPr>
            <a:picLocks noChangeAspect="1"/>
          </p:cNvPicPr>
          <p:nvPr/>
        </p:nvPicPr>
        <p:blipFill>
          <a:blip r:embed="rId7"/>
          <a:stretch>
            <a:fillRect/>
          </a:stretch>
        </p:blipFill>
        <p:spPr>
          <a:xfrm>
            <a:off x="2605781" y="4558441"/>
            <a:ext cx="1960446" cy="2234410"/>
          </a:xfrm>
          <a:prstGeom prst="rect">
            <a:avLst/>
          </a:prstGeom>
        </p:spPr>
      </p:pic>
      <p:pic>
        <p:nvPicPr>
          <p:cNvPr id="6" name="Picture 5" descr="A picture containing outdoor, ground, tree, trash&#10;&#10;Description automatically generated">
            <a:extLst>
              <a:ext uri="{FF2B5EF4-FFF2-40B4-BE49-F238E27FC236}">
                <a16:creationId xmlns:a16="http://schemas.microsoft.com/office/drawing/2014/main" id="{49A95A25-775A-92CE-3BEA-EE060AAA01BB}"/>
              </a:ext>
            </a:extLst>
          </p:cNvPr>
          <p:cNvPicPr>
            <a:picLocks noChangeAspect="1"/>
          </p:cNvPicPr>
          <p:nvPr/>
        </p:nvPicPr>
        <p:blipFill rotWithShape="1">
          <a:blip r:embed="rId8">
            <a:extLst>
              <a:ext uri="{28A0092B-C50C-407E-A947-70E740481C1C}">
                <a14:useLocalDpi xmlns:a14="http://schemas.microsoft.com/office/drawing/2010/main" val="0"/>
              </a:ext>
            </a:extLst>
          </a:blip>
          <a:srcRect t="27265" b="11430"/>
          <a:stretch/>
        </p:blipFill>
        <p:spPr>
          <a:xfrm>
            <a:off x="6420402" y="1445744"/>
            <a:ext cx="2676633" cy="2187869"/>
          </a:xfrm>
          <a:prstGeom prst="rect">
            <a:avLst/>
          </a:prstGeom>
        </p:spPr>
      </p:pic>
      <p:pic>
        <p:nvPicPr>
          <p:cNvPr id="11" name="Picture 10" descr="A picture containing ground, outdoor, pile, dirt&#10;&#10;Description automatically generated">
            <a:extLst>
              <a:ext uri="{FF2B5EF4-FFF2-40B4-BE49-F238E27FC236}">
                <a16:creationId xmlns:a16="http://schemas.microsoft.com/office/drawing/2014/main" id="{846FA2C8-4F84-5CEF-30E0-65CD2E562E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7132" y="7422078"/>
            <a:ext cx="1899957" cy="2533276"/>
          </a:xfrm>
          <a:prstGeom prst="rect">
            <a:avLst/>
          </a:prstGeom>
        </p:spPr>
      </p:pic>
      <p:sp>
        <p:nvSpPr>
          <p:cNvPr id="16" name="TextBox 15">
            <a:extLst>
              <a:ext uri="{FF2B5EF4-FFF2-40B4-BE49-F238E27FC236}">
                <a16:creationId xmlns:a16="http://schemas.microsoft.com/office/drawing/2014/main" id="{EE3BD4F0-01EC-9766-557D-D5FB747521C0}"/>
              </a:ext>
            </a:extLst>
          </p:cNvPr>
          <p:cNvSpPr txBox="1"/>
          <p:nvPr/>
        </p:nvSpPr>
        <p:spPr>
          <a:xfrm>
            <a:off x="6289228" y="7890900"/>
            <a:ext cx="1664936" cy="2031325"/>
          </a:xfrm>
          <a:prstGeom prst="rect">
            <a:avLst/>
          </a:prstGeom>
          <a:noFill/>
        </p:spPr>
        <p:txBody>
          <a:bodyPr wrap="square" rtlCol="0">
            <a:spAutoFit/>
          </a:bodyPr>
          <a:lstStyle/>
          <a:p>
            <a:r>
              <a:rPr lang="en-US" dirty="0"/>
              <a:t>Two alternate photos.  “Containers categorized by contents and staged for overpacking”</a:t>
            </a:r>
          </a:p>
        </p:txBody>
      </p:sp>
    </p:spTree>
    <p:extLst>
      <p:ext uri="{BB962C8B-B14F-4D97-AF65-F5344CB8AC3E}">
        <p14:creationId xmlns:p14="http://schemas.microsoft.com/office/powerpoint/2010/main" val="261436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0056"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9" name="Rectangle 13"/>
          <p:cNvSpPr txBox="1">
            <a:spLocks noChangeArrowheads="1"/>
          </p:cNvSpPr>
          <p:nvPr/>
        </p:nvSpPr>
        <p:spPr bwMode="auto">
          <a:xfrm>
            <a:off x="247651" y="138114"/>
            <a:ext cx="8648700" cy="730251"/>
          </a:xfrm>
          <a:prstGeom prst="rect">
            <a:avLst/>
          </a:prstGeom>
          <a:noFill/>
          <a:ln w="9525">
            <a:noFill/>
            <a:miter lim="800000"/>
            <a:headEnd/>
            <a:tailEnd/>
          </a:ln>
          <a:effectLst/>
        </p:spPr>
        <p:txBody>
          <a:bodyPr lIns="92075" tIns="46039" rIns="92075" bIns="46039" anchor="ctr"/>
          <a:lstStyle/>
          <a:p>
            <a:pPr algn="ctr">
              <a:defRPr/>
            </a:pPr>
            <a:r>
              <a:rPr lang="en-US" sz="3600" kern="0" dirty="0">
                <a:solidFill>
                  <a:srgbClr val="000066"/>
                </a:solidFill>
                <a:effectLst>
                  <a:outerShdw blurRad="38100" dist="38100" dir="2700000" algn="tl">
                    <a:srgbClr val="000000">
                      <a:alpha val="43137"/>
                    </a:srgbClr>
                  </a:outerShdw>
                </a:effectLst>
                <a:latin typeface="Copperplate Gothic Bold" panose="020E0705020206020404" pitchFamily="34" charset="0"/>
                <a:ea typeface="+mj-ea"/>
                <a:cs typeface="+mj-cs"/>
              </a:rPr>
              <a:t>National Strike Force Mission</a:t>
            </a:r>
          </a:p>
        </p:txBody>
      </p:sp>
      <p:pic>
        <p:nvPicPr>
          <p:cNvPr id="9222" name="Picture 7" descr="MVC-086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5625" y="1106386"/>
            <a:ext cx="3051175" cy="24353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1" name="Picture 10" descr="C:\Users\JSThornton\AppData\Local\Microsoft\Windows\INetCache\Content.Word\IMG_8553.jpeg"/>
          <p:cNvPicPr/>
          <p:nvPr/>
        </p:nvPicPr>
        <p:blipFill rotWithShape="1">
          <a:blip r:embed="rId5" cstate="print">
            <a:extLst>
              <a:ext uri="{28A0092B-C50C-407E-A947-70E740481C1C}">
                <a14:useLocalDpi xmlns:a14="http://schemas.microsoft.com/office/drawing/2010/main" val="0"/>
              </a:ext>
            </a:extLst>
          </a:blip>
          <a:srcRect t="18214"/>
          <a:stretch/>
        </p:blipFill>
        <p:spPr bwMode="auto">
          <a:xfrm>
            <a:off x="5434012" y="3713341"/>
            <a:ext cx="3454400" cy="233009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3"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4" name="Slide Number Placeholder 2"/>
          <p:cNvSpPr>
            <a:spLocks noGrp="1"/>
          </p:cNvSpPr>
          <p:nvPr>
            <p:ph type="sldNum" sz="quarter" idx="12"/>
          </p:nvPr>
        </p:nvSpPr>
        <p:spPr>
          <a:xfrm>
            <a:off x="6259647" y="6972214"/>
            <a:ext cx="2057400" cy="365125"/>
          </a:xfrm>
        </p:spPr>
        <p:txBody>
          <a:bodyPr/>
          <a:lstStyle/>
          <a:p>
            <a:pPr defTabSz="914377">
              <a:defRPr/>
            </a:pPr>
            <a:fld id="{D3BDC074-D575-4153-B8FE-E224E198409A}" type="slidenum">
              <a:rPr lang="en-US" sz="1100" b="1">
                <a:solidFill>
                  <a:schemeClr val="tx1"/>
                </a:solidFill>
                <a:latin typeface="Tw Cen MT" panose="020B0602020104020603" pitchFamily="34" charset="0"/>
              </a:rPr>
              <a:pPr defTabSz="914377">
                <a:defRPr/>
              </a:pPr>
              <a:t>2</a:t>
            </a:fld>
            <a:endParaRPr lang="en-US" sz="1100" b="1" dirty="0">
              <a:solidFill>
                <a:schemeClr val="tx1"/>
              </a:solidFill>
              <a:latin typeface="Tw Cen MT" panose="020B0602020104020603" pitchFamily="34" charset="0"/>
            </a:endParaRPr>
          </a:p>
        </p:txBody>
      </p:sp>
      <p:sp>
        <p:nvSpPr>
          <p:cNvPr id="18" name="Content Placeholder 1">
            <a:extLst>
              <a:ext uri="{FF2B5EF4-FFF2-40B4-BE49-F238E27FC236}">
                <a16:creationId xmlns:a16="http://schemas.microsoft.com/office/drawing/2014/main" id="{11692FA3-EAA9-47D4-A90D-09D18AFCB305}"/>
              </a:ext>
            </a:extLst>
          </p:cNvPr>
          <p:cNvSpPr txBox="1">
            <a:spLocks/>
          </p:cNvSpPr>
          <p:nvPr/>
        </p:nvSpPr>
        <p:spPr>
          <a:xfrm>
            <a:off x="374573" y="883267"/>
            <a:ext cx="4814372" cy="5331797"/>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80000"/>
              </a:lnSpc>
              <a:buClrTx/>
            </a:pPr>
            <a:r>
              <a:rPr lang="en-US" altLang="en-US" sz="1650" dirty="0">
                <a:solidFill>
                  <a:srgbClr val="003366"/>
                </a:solidFill>
                <a:latin typeface="Arial" panose="020B0604020202020204" pitchFamily="34" charset="0"/>
                <a:cs typeface="Arial" panose="020B0604020202020204" pitchFamily="34" charset="0"/>
              </a:rPr>
              <a:t>“</a:t>
            </a:r>
            <a:r>
              <a:rPr lang="en-US" altLang="en-US" sz="1650" i="1" dirty="0">
                <a:solidFill>
                  <a:srgbClr val="003366"/>
                </a:solidFill>
                <a:latin typeface="Arial" panose="020B0604020202020204" pitchFamily="34" charset="0"/>
                <a:cs typeface="Arial" panose="020B0604020202020204" pitchFamily="34" charset="0"/>
              </a:rPr>
              <a:t>Special Team</a:t>
            </a:r>
            <a:r>
              <a:rPr lang="en-US" altLang="en-US" sz="1650" dirty="0">
                <a:solidFill>
                  <a:srgbClr val="003366"/>
                </a:solidFill>
                <a:latin typeface="Arial" panose="020B0604020202020204" pitchFamily="34" charset="0"/>
                <a:cs typeface="Arial" panose="020B0604020202020204" pitchFamily="34" charset="0"/>
              </a:rPr>
              <a:t>” to assist USCG/EPA Federal On Scene Coordinators and other federal officials under the NCP &amp; NRF.</a:t>
            </a:r>
          </a:p>
          <a:p>
            <a:pPr>
              <a:lnSpc>
                <a:spcPct val="80000"/>
              </a:lnSpc>
              <a:buClrTx/>
            </a:pPr>
            <a:r>
              <a:rPr lang="en-US" altLang="en-US" sz="1650" dirty="0">
                <a:solidFill>
                  <a:srgbClr val="003366"/>
                </a:solidFill>
                <a:latin typeface="Arial" panose="020B0604020202020204" pitchFamily="34" charset="0"/>
                <a:cs typeface="Arial" panose="020B0604020202020204" pitchFamily="34" charset="0"/>
              </a:rPr>
              <a:t>Deploy highly trained personnel &amp; specialized equipment for response to oil/hazmat pollution cases, WMD incidents, and disasters. </a:t>
            </a:r>
            <a:endParaRPr lang="en-US" altLang="en-US" sz="1650" i="1" dirty="0">
              <a:solidFill>
                <a:srgbClr val="003366"/>
              </a:solidFill>
              <a:latin typeface="Arial" panose="020B0604020202020204" pitchFamily="34" charset="0"/>
              <a:cs typeface="Arial" panose="020B0604020202020204" pitchFamily="34" charset="0"/>
            </a:endParaRPr>
          </a:p>
          <a:p>
            <a:pPr>
              <a:lnSpc>
                <a:spcPct val="80000"/>
              </a:lnSpc>
              <a:buClrTx/>
            </a:pPr>
            <a:r>
              <a:rPr lang="en-US" altLang="en-US" sz="1650" b="1" dirty="0">
                <a:solidFill>
                  <a:srgbClr val="003366"/>
                </a:solidFill>
                <a:latin typeface="Arial" panose="020B0604020202020204" pitchFamily="34" charset="0"/>
                <a:cs typeface="Arial" panose="020B0604020202020204" pitchFamily="34" charset="0"/>
              </a:rPr>
              <a:t>What We Do</a:t>
            </a:r>
            <a:r>
              <a:rPr lang="en-US" altLang="en-US" sz="1650" dirty="0">
                <a:solidFill>
                  <a:srgbClr val="003366"/>
                </a:solidFill>
                <a:latin typeface="Arial" panose="020B0604020202020204" pitchFamily="34" charset="0"/>
                <a:cs typeface="Arial" panose="020B0604020202020204" pitchFamily="34" charset="0"/>
              </a:rPr>
              <a:t>:</a:t>
            </a:r>
          </a:p>
          <a:p>
            <a:pPr lvl="1">
              <a:lnSpc>
                <a:spcPct val="80000"/>
              </a:lnSpc>
              <a:buFont typeface="Arial" panose="020B0604020202020204" pitchFamily="34" charset="0"/>
              <a:buChar char="–"/>
            </a:pPr>
            <a:r>
              <a:rPr lang="en-US" altLang="en-US" sz="1650" dirty="0">
                <a:solidFill>
                  <a:srgbClr val="003366"/>
                </a:solidFill>
                <a:latin typeface="Arial" panose="020B0604020202020204" pitchFamily="34" charset="0"/>
                <a:cs typeface="Arial" panose="020B0604020202020204" pitchFamily="34" charset="0"/>
              </a:rPr>
              <a:t>Oil Spill Response</a:t>
            </a:r>
          </a:p>
          <a:p>
            <a:pPr lvl="1">
              <a:lnSpc>
                <a:spcPct val="80000"/>
              </a:lnSpc>
              <a:buFont typeface="Arial" panose="020B0604020202020204" pitchFamily="34" charset="0"/>
              <a:buChar char="–"/>
            </a:pPr>
            <a:r>
              <a:rPr lang="en-US" altLang="en-US" sz="1650" dirty="0">
                <a:solidFill>
                  <a:srgbClr val="003366"/>
                </a:solidFill>
                <a:latin typeface="Arial" panose="020B0604020202020204" pitchFamily="34" charset="0"/>
                <a:cs typeface="Arial" panose="020B0604020202020204" pitchFamily="34" charset="0"/>
              </a:rPr>
              <a:t>Hazardous Substance Response</a:t>
            </a:r>
          </a:p>
          <a:p>
            <a:pPr lvl="1">
              <a:lnSpc>
                <a:spcPct val="80000"/>
              </a:lnSpc>
              <a:buFont typeface="Arial" panose="020B0604020202020204" pitchFamily="34" charset="0"/>
              <a:buChar char="–"/>
            </a:pPr>
            <a:r>
              <a:rPr lang="en-US" altLang="en-US" sz="1650" dirty="0">
                <a:solidFill>
                  <a:srgbClr val="003366"/>
                </a:solidFill>
                <a:latin typeface="Arial" panose="020B0604020202020204" pitchFamily="34" charset="0"/>
                <a:cs typeface="Arial" panose="020B0604020202020204" pitchFamily="34" charset="0"/>
              </a:rPr>
              <a:t>Chemical, Biological, Radiological, Nuclear (CBRN) Response </a:t>
            </a:r>
          </a:p>
          <a:p>
            <a:pPr lvl="1">
              <a:lnSpc>
                <a:spcPct val="80000"/>
              </a:lnSpc>
              <a:buFont typeface="Arial" panose="020B0604020202020204" pitchFamily="34" charset="0"/>
              <a:buChar char="–"/>
            </a:pPr>
            <a:r>
              <a:rPr lang="en-US" altLang="en-US" sz="1650" dirty="0">
                <a:solidFill>
                  <a:srgbClr val="003366"/>
                </a:solidFill>
                <a:latin typeface="Arial" panose="020B0604020202020204" pitchFamily="34" charset="0"/>
                <a:cs typeface="Arial" panose="020B0604020202020204" pitchFamily="34" charset="0"/>
              </a:rPr>
              <a:t>Oil &amp; Chemical Pumping</a:t>
            </a:r>
          </a:p>
          <a:p>
            <a:pPr lvl="1">
              <a:lnSpc>
                <a:spcPct val="80000"/>
              </a:lnSpc>
              <a:buFont typeface="Arial" panose="020B0604020202020204" pitchFamily="34" charset="0"/>
              <a:buChar char="–"/>
            </a:pPr>
            <a:r>
              <a:rPr lang="en-US" altLang="en-US" sz="1650" dirty="0">
                <a:solidFill>
                  <a:srgbClr val="003366"/>
                </a:solidFill>
                <a:latin typeface="Arial" panose="020B0604020202020204" pitchFamily="34" charset="0"/>
                <a:cs typeface="Arial" panose="020B0604020202020204" pitchFamily="34" charset="0"/>
              </a:rPr>
              <a:t>Natural Disaster Response</a:t>
            </a:r>
          </a:p>
          <a:p>
            <a:pPr lvl="1">
              <a:lnSpc>
                <a:spcPct val="80000"/>
              </a:lnSpc>
              <a:buFont typeface="Arial" panose="020B0604020202020204" pitchFamily="34" charset="0"/>
              <a:buChar char="–"/>
            </a:pPr>
            <a:r>
              <a:rPr lang="en-US" altLang="en-US" sz="1650" dirty="0">
                <a:solidFill>
                  <a:srgbClr val="003366"/>
                </a:solidFill>
                <a:latin typeface="Arial" panose="020B0604020202020204" pitchFamily="34" charset="0"/>
                <a:cs typeface="Arial" panose="020B0604020202020204" pitchFamily="34" charset="0"/>
              </a:rPr>
              <a:t>Small Boat Operations</a:t>
            </a:r>
          </a:p>
          <a:p>
            <a:pPr lvl="1">
              <a:lnSpc>
                <a:spcPct val="80000"/>
              </a:lnSpc>
              <a:buFont typeface="Arial" panose="020B0604020202020204" pitchFamily="34" charset="0"/>
              <a:buChar char="–"/>
            </a:pPr>
            <a:r>
              <a:rPr lang="en-US" altLang="en-US" sz="1650" dirty="0">
                <a:solidFill>
                  <a:srgbClr val="003366"/>
                </a:solidFill>
                <a:latin typeface="Arial" panose="020B0604020202020204" pitchFamily="34" charset="0"/>
                <a:cs typeface="Arial" panose="020B0604020202020204" pitchFamily="34" charset="0"/>
              </a:rPr>
              <a:t>Incident Command System (ICS) &amp; Response Management Support</a:t>
            </a:r>
          </a:p>
          <a:p>
            <a:pPr lvl="1">
              <a:lnSpc>
                <a:spcPct val="80000"/>
              </a:lnSpc>
              <a:buFont typeface="Arial" panose="020B0604020202020204" pitchFamily="34" charset="0"/>
              <a:buChar char="–"/>
            </a:pPr>
            <a:r>
              <a:rPr lang="en-US" altLang="en-US" sz="1650" dirty="0">
                <a:solidFill>
                  <a:srgbClr val="003366"/>
                </a:solidFill>
                <a:latin typeface="Arial" panose="020B0604020202020204" pitchFamily="34" charset="0"/>
                <a:cs typeface="Arial" panose="020B0604020202020204" pitchFamily="34" charset="0"/>
              </a:rPr>
              <a:t>Preparedness Exercises</a:t>
            </a:r>
          </a:p>
          <a:p>
            <a:pPr lvl="1">
              <a:lnSpc>
                <a:spcPct val="80000"/>
              </a:lnSpc>
              <a:buFont typeface="Arial" panose="020B0604020202020204" pitchFamily="34" charset="0"/>
              <a:buChar char="–"/>
            </a:pPr>
            <a:r>
              <a:rPr lang="en-US" altLang="en-US" sz="1650" dirty="0">
                <a:solidFill>
                  <a:srgbClr val="003366"/>
                </a:solidFill>
                <a:latin typeface="Arial" panose="020B0604020202020204" pitchFamily="34" charset="0"/>
                <a:cs typeface="Arial" panose="020B0604020202020204" pitchFamily="34" charset="0"/>
              </a:rPr>
              <a:t>National Special Security Events</a:t>
            </a:r>
          </a:p>
        </p:txBody>
      </p:sp>
      <p:sp>
        <p:nvSpPr>
          <p:cNvPr id="1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2</a:t>
            </a:fld>
            <a:endParaRPr lang="en-US" sz="1100" b="1" dirty="0">
              <a:solidFill>
                <a:schemeClr val="tx1"/>
              </a:solidFill>
              <a:latin typeface="Tw Cen MT" panose="020B0602020104020603" pitchFamily="34" charset="0"/>
            </a:endParaRPr>
          </a:p>
        </p:txBody>
      </p:sp>
    </p:spTree>
    <p:extLst>
      <p:ext uri="{BB962C8B-B14F-4D97-AF65-F5344CB8AC3E}">
        <p14:creationId xmlns:p14="http://schemas.microsoft.com/office/powerpoint/2010/main" val="3631112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2" name="Rectangle 2070"/>
          <p:cNvSpPr>
            <a:spLocks noGrp="1" noChangeArrowheads="1"/>
          </p:cNvSpPr>
          <p:nvPr>
            <p:ph type="ctrTitle"/>
          </p:nvPr>
        </p:nvSpPr>
        <p:spPr>
          <a:xfrm>
            <a:off x="0" y="34327"/>
            <a:ext cx="9144000" cy="1173163"/>
          </a:xfrm>
        </p:spPr>
        <p:txBody>
          <a:bodyPr>
            <a:normAutofit/>
          </a:bodyPr>
          <a:lstStyle/>
          <a:p>
            <a:pPr>
              <a:defRPr/>
            </a:pPr>
            <a:r>
              <a:rPr lang="en-US" sz="3500" b="0" dirty="0">
                <a:latin typeface="Copperplate Gothic Bold" panose="020E0705020206020404" pitchFamily="34" charset="0"/>
              </a:rPr>
              <a:t>U.S. Coast Guard</a:t>
            </a:r>
            <a:br>
              <a:rPr lang="en-US" sz="3500" b="0" dirty="0">
                <a:latin typeface="Copperplate Gothic Bold" panose="020E0705020206020404" pitchFamily="34" charset="0"/>
              </a:rPr>
            </a:br>
            <a:r>
              <a:rPr lang="en-US" sz="3500" b="0" dirty="0">
                <a:latin typeface="Copperplate Gothic Bold" panose="020E0705020206020404" pitchFamily="34" charset="0"/>
              </a:rPr>
              <a:t>National Strike Force </a:t>
            </a:r>
          </a:p>
        </p:txBody>
      </p:sp>
      <p:sp>
        <p:nvSpPr>
          <p:cNvPr id="45059" name="Rectangle 2071"/>
          <p:cNvSpPr>
            <a:spLocks noGrp="1" noChangeArrowheads="1"/>
          </p:cNvSpPr>
          <p:nvPr>
            <p:ph type="subTitle" idx="1"/>
          </p:nvPr>
        </p:nvSpPr>
        <p:spPr>
          <a:xfrm>
            <a:off x="440675" y="5105400"/>
            <a:ext cx="8372819" cy="964894"/>
          </a:xfrm>
        </p:spPr>
        <p:txBody>
          <a:bodyPr>
            <a:noAutofit/>
          </a:bodyPr>
          <a:lstStyle/>
          <a:p>
            <a:r>
              <a:rPr lang="en-US" altLang="en-US" sz="2000" i="1" dirty="0">
                <a:solidFill>
                  <a:srgbClr val="FF0000"/>
                </a:solidFill>
                <a:latin typeface="Tw Cen MT" panose="020B0602020104020603" pitchFamily="34" charset="0"/>
              </a:rPr>
              <a:t>World’s Best Crisis Leaders and Technical Responders</a:t>
            </a:r>
          </a:p>
          <a:p>
            <a:r>
              <a:rPr lang="en-US" altLang="en-US" sz="2000" i="1" dirty="0">
                <a:solidFill>
                  <a:srgbClr val="FF0000"/>
                </a:solidFill>
                <a:latin typeface="Tw Cen MT" panose="020B0602020104020603" pitchFamily="34" charset="0"/>
              </a:rPr>
              <a:t>Any Time, Any Place, Any Hazard </a:t>
            </a:r>
            <a:endParaRPr lang="en-US" altLang="en-US" sz="2000" i="1" dirty="0">
              <a:latin typeface="Tw Cen MT" panose="020B0602020104020603" pitchFamily="34" charset="0"/>
            </a:endParaRPr>
          </a:p>
        </p:txBody>
      </p:sp>
      <p:pic>
        <p:nvPicPr>
          <p:cNvPr id="45061"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5062" name="TextBox 7"/>
          <p:cNvSpPr txBox="1">
            <a:spLocks noChangeArrowheads="1"/>
          </p:cNvSpPr>
          <p:nvPr/>
        </p:nvSpPr>
        <p:spPr bwMode="auto">
          <a:xfrm>
            <a:off x="4114800" y="2141540"/>
            <a:ext cx="37338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spAutoFit/>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eaLnBrk="1" hangingPunct="1">
              <a:spcBef>
                <a:spcPct val="0"/>
              </a:spcBef>
              <a:buClrTx/>
              <a:buFontTx/>
              <a:buNone/>
            </a:pPr>
            <a:r>
              <a:rPr lang="en-US" altLang="en-US" sz="2000" dirty="0">
                <a:latin typeface="Arial"/>
                <a:cs typeface="Arial"/>
              </a:rPr>
              <a:t>CAPT Melanie Burnham</a:t>
            </a:r>
          </a:p>
          <a:p>
            <a:pPr eaLnBrk="1" hangingPunct="1">
              <a:spcBef>
                <a:spcPct val="0"/>
              </a:spcBef>
              <a:buClrTx/>
              <a:buFontTx/>
              <a:buNone/>
            </a:pPr>
            <a:r>
              <a:rPr lang="en-US" altLang="en-US" sz="2000" dirty="0"/>
              <a:t>Commanding Officer</a:t>
            </a:r>
          </a:p>
          <a:p>
            <a:pPr eaLnBrk="1" hangingPunct="1">
              <a:spcBef>
                <a:spcPct val="0"/>
              </a:spcBef>
              <a:buClrTx/>
              <a:buFontTx/>
              <a:buNone/>
            </a:pPr>
            <a:endParaRPr lang="en-US" altLang="en-US" sz="2000" dirty="0"/>
          </a:p>
          <a:p>
            <a:pPr eaLnBrk="1" hangingPunct="1">
              <a:spcBef>
                <a:spcPct val="0"/>
              </a:spcBef>
              <a:buClrTx/>
              <a:buFontTx/>
              <a:buNone/>
            </a:pPr>
            <a:r>
              <a:rPr lang="en-US" altLang="en-US" sz="2000" dirty="0"/>
              <a:t>LCDR Elizabeth Tatum</a:t>
            </a:r>
          </a:p>
          <a:p>
            <a:pPr eaLnBrk="1" hangingPunct="1">
              <a:spcBef>
                <a:spcPct val="0"/>
              </a:spcBef>
              <a:buClrTx/>
              <a:buFontTx/>
              <a:buNone/>
            </a:pPr>
            <a:r>
              <a:rPr lang="en-US" altLang="en-US" sz="2000" dirty="0"/>
              <a:t>Executive Officer</a:t>
            </a:r>
          </a:p>
          <a:p>
            <a:pPr eaLnBrk="1" hangingPunct="1">
              <a:spcBef>
                <a:spcPct val="0"/>
              </a:spcBef>
              <a:buClrTx/>
              <a:buFontTx/>
              <a:buNone/>
            </a:pPr>
            <a:endParaRPr lang="en-US" altLang="en-US" sz="2000" dirty="0"/>
          </a:p>
          <a:p>
            <a:pPr eaLnBrk="1" hangingPunct="1">
              <a:spcBef>
                <a:spcPct val="0"/>
              </a:spcBef>
              <a:buClrTx/>
              <a:buFontTx/>
              <a:buNone/>
            </a:pPr>
            <a:r>
              <a:rPr lang="en-US" altLang="en-US" sz="2000" dirty="0"/>
              <a:t>PH:  (251) 441-6601</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28802" y="2232534"/>
            <a:ext cx="2201863" cy="2177929"/>
          </a:xfrm>
          <a:prstGeom prst="rect">
            <a:avLst/>
          </a:prstGeom>
        </p:spPr>
      </p:pic>
    </p:spTree>
    <p:extLst>
      <p:ext uri="{BB962C8B-B14F-4D97-AF65-F5344CB8AC3E}">
        <p14:creationId xmlns:p14="http://schemas.microsoft.com/office/powerpoint/2010/main" val="4107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417224" y="3866785"/>
            <a:ext cx="2231894" cy="2458713"/>
          </a:xfrm>
          <a:prstGeom prst="rect">
            <a:avLst/>
          </a:prstGeom>
        </p:spPr>
      </p:pic>
      <p:pic>
        <p:nvPicPr>
          <p:cNvPr id="15" name="Picture 14" descr="C:\Users\JSThornton\AppData\Local\Microsoft\Windows\INetCache\Content.Word\IMG_20190419_101019441_HDR.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9392" y="3346704"/>
            <a:ext cx="2465357" cy="2599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317" name="Picture 20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8" name="Rectangle 3"/>
          <p:cNvSpPr txBox="1">
            <a:spLocks noChangeArrowheads="1"/>
          </p:cNvSpPr>
          <p:nvPr/>
        </p:nvSpPr>
        <p:spPr bwMode="auto">
          <a:xfrm>
            <a:off x="174628" y="3"/>
            <a:ext cx="8753475" cy="957263"/>
          </a:xfrm>
          <a:prstGeom prst="rect">
            <a:avLst/>
          </a:prstGeom>
          <a:noFill/>
          <a:ln w="9525">
            <a:noFill/>
            <a:miter lim="800000"/>
            <a:headEnd/>
            <a:tailEnd/>
          </a:ln>
          <a:effectLst/>
        </p:spPr>
        <p:txBody>
          <a:bodyPr lIns="90488" tIns="44451" rIns="90488" bIns="44451" anchor="ctr"/>
          <a:lstStyle/>
          <a:p>
            <a:pPr algn="ctr">
              <a:defRPr/>
            </a:pPr>
            <a:r>
              <a:rPr lang="en-US" sz="3600" kern="0" dirty="0">
                <a:solidFill>
                  <a:srgbClr val="000066"/>
                </a:solidFill>
                <a:effectLst>
                  <a:outerShdw blurRad="38100" dist="38100" dir="2700000" algn="tl">
                    <a:srgbClr val="C0C0C0"/>
                  </a:outerShdw>
                </a:effectLst>
                <a:latin typeface="Copperplate Gothic Bold" panose="020E0705020206020404" pitchFamily="34" charset="0"/>
                <a:ea typeface="+mj-ea"/>
                <a:cs typeface="Arial" charset="0"/>
              </a:rPr>
              <a:t>National Strike Force Functions</a:t>
            </a:r>
          </a:p>
        </p:txBody>
      </p:sp>
      <p:pic>
        <p:nvPicPr>
          <p:cNvPr id="14" name="Picture 13"/>
          <p:cNvPicPr>
            <a:picLocks noChangeAspect="1"/>
          </p:cNvPicPr>
          <p:nvPr/>
        </p:nvPicPr>
        <p:blipFill rotWithShape="1">
          <a:blip r:embed="rId6">
            <a:extLst>
              <a:ext uri="{28A0092B-C50C-407E-A947-70E740481C1C}">
                <a14:useLocalDpi xmlns:a14="http://schemas.microsoft.com/office/drawing/2010/main" val="0"/>
              </a:ext>
            </a:extLst>
          </a:blip>
          <a:srcRect b="13600"/>
          <a:stretch/>
        </p:blipFill>
        <p:spPr>
          <a:xfrm>
            <a:off x="220793" y="946248"/>
            <a:ext cx="4848855" cy="309694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7" name="Content Placeholder 1">
            <a:extLst>
              <a:ext uri="{FF2B5EF4-FFF2-40B4-BE49-F238E27FC236}">
                <a16:creationId xmlns:a16="http://schemas.microsoft.com/office/drawing/2014/main" id="{11692FA3-EAA9-47D4-A90D-09D18AFCB305}"/>
              </a:ext>
            </a:extLst>
          </p:cNvPr>
          <p:cNvSpPr txBox="1">
            <a:spLocks/>
          </p:cNvSpPr>
          <p:nvPr/>
        </p:nvSpPr>
        <p:spPr>
          <a:xfrm>
            <a:off x="5249524" y="1190434"/>
            <a:ext cx="3695912" cy="4791462"/>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2">
              <a:spcAft>
                <a:spcPts val="300"/>
              </a:spcAft>
              <a:defRPr/>
            </a:pPr>
            <a:r>
              <a:rPr lang="en-US" sz="1800" dirty="0">
                <a:solidFill>
                  <a:srgbClr val="000066"/>
                </a:solidFill>
                <a:latin typeface="Arial" panose="020B0604020202020204" pitchFamily="34" charset="0"/>
                <a:cs typeface="Arial" panose="020B0604020202020204" pitchFamily="34" charset="0"/>
              </a:rPr>
              <a:t>Incident Command / Response Management Support</a:t>
            </a:r>
          </a:p>
          <a:p>
            <a:pPr marL="457200" lvl="2">
              <a:spcAft>
                <a:spcPts val="300"/>
              </a:spcAft>
              <a:defRPr/>
            </a:pPr>
            <a:r>
              <a:rPr lang="en-US" sz="1800" dirty="0">
                <a:solidFill>
                  <a:srgbClr val="000066"/>
                </a:solidFill>
                <a:latin typeface="Arial" panose="020B0604020202020204" pitchFamily="34" charset="0"/>
                <a:cs typeface="Arial" panose="020B0604020202020204" pitchFamily="34" charset="0"/>
              </a:rPr>
              <a:t>Oil and Hazardous Materials Response </a:t>
            </a:r>
          </a:p>
          <a:p>
            <a:pPr marL="457200" lvl="2">
              <a:spcAft>
                <a:spcPts val="300"/>
              </a:spcAft>
              <a:defRPr/>
            </a:pPr>
            <a:r>
              <a:rPr lang="en-US" sz="1800" dirty="0">
                <a:solidFill>
                  <a:srgbClr val="000066"/>
                </a:solidFill>
                <a:latin typeface="Arial" panose="020B0604020202020204" pitchFamily="34" charset="0"/>
                <a:cs typeface="Arial" panose="020B0604020202020204" pitchFamily="34" charset="0"/>
              </a:rPr>
              <a:t>WMD Response including Radiological and Bioterrorism incidents</a:t>
            </a:r>
          </a:p>
          <a:p>
            <a:pPr marL="457200" lvl="2">
              <a:spcAft>
                <a:spcPts val="300"/>
              </a:spcAft>
              <a:defRPr/>
            </a:pPr>
            <a:r>
              <a:rPr lang="en-US" sz="1800" dirty="0">
                <a:solidFill>
                  <a:srgbClr val="000066"/>
                </a:solidFill>
                <a:latin typeface="Arial" panose="020B0604020202020204" pitchFamily="34" charset="0"/>
                <a:cs typeface="Arial" panose="020B0604020202020204" pitchFamily="34" charset="0"/>
              </a:rPr>
              <a:t>Decontamination</a:t>
            </a:r>
          </a:p>
          <a:p>
            <a:pPr marL="457200" lvl="2">
              <a:spcAft>
                <a:spcPts val="300"/>
              </a:spcAft>
              <a:defRPr/>
            </a:pPr>
            <a:r>
              <a:rPr lang="en-US" sz="1800" dirty="0">
                <a:solidFill>
                  <a:srgbClr val="000066"/>
                </a:solidFill>
                <a:latin typeface="Arial" panose="020B0604020202020204" pitchFamily="34" charset="0"/>
                <a:cs typeface="Arial" panose="020B0604020202020204" pitchFamily="34" charset="0"/>
              </a:rPr>
              <a:t>Boat Operations</a:t>
            </a:r>
          </a:p>
          <a:p>
            <a:pPr marL="457200" lvl="2">
              <a:spcAft>
                <a:spcPts val="300"/>
              </a:spcAft>
              <a:defRPr/>
            </a:pPr>
            <a:r>
              <a:rPr lang="en-US" sz="1800" dirty="0">
                <a:solidFill>
                  <a:srgbClr val="000066"/>
                </a:solidFill>
                <a:latin typeface="Arial" panose="020B0604020202020204" pitchFamily="34" charset="0"/>
                <a:cs typeface="Arial" panose="020B0604020202020204" pitchFamily="34" charset="0"/>
              </a:rPr>
              <a:t>Contractor / Responsible Party Oversight</a:t>
            </a:r>
          </a:p>
          <a:p>
            <a:pPr marL="457200" lvl="2">
              <a:spcAft>
                <a:spcPts val="300"/>
              </a:spcAft>
              <a:defRPr/>
            </a:pPr>
            <a:r>
              <a:rPr lang="en-US" sz="1800" dirty="0">
                <a:solidFill>
                  <a:srgbClr val="000066"/>
                </a:solidFill>
                <a:latin typeface="Arial" panose="020B0604020202020204" pitchFamily="34" charset="0"/>
                <a:cs typeface="Arial" panose="020B0604020202020204" pitchFamily="34" charset="0"/>
              </a:rPr>
              <a:t>Preparedness Exercise and Event Planning Support</a:t>
            </a:r>
          </a:p>
        </p:txBody>
      </p:sp>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3</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pic>
        <p:nvPicPr>
          <p:cNvPr id="13315" name="Picture 20" descr="level a"/>
          <p:cNvPicPr>
            <a:picLocks noChangeAspect="1" noChangeArrowheads="1"/>
          </p:cNvPicPr>
          <p:nvPr/>
        </p:nvPicPr>
        <p:blipFill rotWithShape="1">
          <a:blip r:embed="rId7">
            <a:extLst>
              <a:ext uri="{28A0092B-C50C-407E-A947-70E740481C1C}">
                <a14:useLocalDpi xmlns:a14="http://schemas.microsoft.com/office/drawing/2010/main" val="0"/>
              </a:ext>
            </a:extLst>
          </a:blip>
          <a:srcRect l="29361"/>
          <a:stretch/>
        </p:blipFill>
        <p:spPr bwMode="auto">
          <a:xfrm>
            <a:off x="3635566" y="3022433"/>
            <a:ext cx="1480247" cy="174783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00731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37" name="Content Placeholder 1">
            <a:extLst>
              <a:ext uri="{FF2B5EF4-FFF2-40B4-BE49-F238E27FC236}">
                <a16:creationId xmlns:a16="http://schemas.microsoft.com/office/drawing/2014/main" id="{11692FA3-EAA9-47D4-A90D-09D18AFCB305}"/>
              </a:ext>
            </a:extLst>
          </p:cNvPr>
          <p:cNvSpPr txBox="1">
            <a:spLocks/>
          </p:cNvSpPr>
          <p:nvPr/>
        </p:nvSpPr>
        <p:spPr>
          <a:xfrm>
            <a:off x="230742" y="1495147"/>
            <a:ext cx="4591739" cy="3932992"/>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lvl="0" indent="-285750" eaLnBrk="0" fontAlgn="base" hangingPunct="0">
              <a:lnSpc>
                <a:spcPct val="100000"/>
              </a:lnSpc>
              <a:spcBef>
                <a:spcPts val="0"/>
              </a:spcBef>
              <a:spcAft>
                <a:spcPts val="600"/>
              </a:spcAft>
              <a:buClr>
                <a:srgbClr val="000066"/>
              </a:buClr>
              <a:defRPr/>
            </a:pPr>
            <a:r>
              <a:rPr lang="en-US" sz="1800" dirty="0">
                <a:solidFill>
                  <a:srgbClr val="000066"/>
                </a:solidFill>
                <a:latin typeface="Arial" panose="020B0604020202020204" pitchFamily="34" charset="0"/>
                <a:cs typeface="Arial" panose="020B0604020202020204" pitchFamily="34" charset="0"/>
              </a:rPr>
              <a:t>National </a:t>
            </a:r>
            <a:r>
              <a:rPr lang="en-US" sz="1800" kern="0" dirty="0">
                <a:solidFill>
                  <a:srgbClr val="000066"/>
                </a:solidFill>
                <a:latin typeface="Arial" panose="020B0604020202020204" pitchFamily="34" charset="0"/>
                <a:cs typeface="Arial" panose="020B0604020202020204" pitchFamily="34" charset="0"/>
              </a:rPr>
              <a:t>Strike Force Coordination Center </a:t>
            </a:r>
          </a:p>
          <a:p>
            <a:pPr marL="742950" lvl="1" indent="-285750" eaLnBrk="0" fontAlgn="base" hangingPunct="0">
              <a:lnSpc>
                <a:spcPct val="100000"/>
              </a:lnSpc>
              <a:spcBef>
                <a:spcPts val="0"/>
              </a:spcBef>
              <a:spcAft>
                <a:spcPts val="600"/>
              </a:spcAft>
              <a:buClr>
                <a:srgbClr val="000066"/>
              </a:buClr>
              <a:defRPr/>
            </a:pPr>
            <a:r>
              <a:rPr lang="en-US" sz="1600" kern="0" dirty="0">
                <a:solidFill>
                  <a:srgbClr val="000066"/>
                </a:solidFill>
                <a:latin typeface="Arial" panose="020B0604020202020204" pitchFamily="34" charset="0"/>
                <a:cs typeface="Arial" panose="020B0604020202020204" pitchFamily="34" charset="0"/>
              </a:rPr>
              <a:t>Public Information Assistance Team</a:t>
            </a:r>
          </a:p>
          <a:p>
            <a:pPr marL="742950" lvl="1" indent="-285750" eaLnBrk="0" fontAlgn="base" hangingPunct="0">
              <a:lnSpc>
                <a:spcPct val="100000"/>
              </a:lnSpc>
              <a:spcBef>
                <a:spcPts val="0"/>
              </a:spcBef>
              <a:spcAft>
                <a:spcPts val="600"/>
              </a:spcAft>
              <a:buClr>
                <a:srgbClr val="000066"/>
              </a:buClr>
              <a:defRPr/>
            </a:pPr>
            <a:r>
              <a:rPr lang="en-US" sz="1600" kern="0" dirty="0">
                <a:solidFill>
                  <a:srgbClr val="000066"/>
                </a:solidFill>
                <a:latin typeface="Arial" panose="020B0604020202020204" pitchFamily="34" charset="0"/>
                <a:cs typeface="Arial" panose="020B0604020202020204" pitchFamily="34" charset="0"/>
              </a:rPr>
              <a:t>Incident Management Assist Team</a:t>
            </a:r>
          </a:p>
          <a:p>
            <a:pPr marL="742950" lvl="1" indent="-285750" eaLnBrk="0" fontAlgn="base" hangingPunct="0">
              <a:lnSpc>
                <a:spcPct val="100000"/>
              </a:lnSpc>
              <a:spcBef>
                <a:spcPts val="0"/>
              </a:spcBef>
              <a:spcAft>
                <a:spcPts val="600"/>
              </a:spcAft>
              <a:buClr>
                <a:srgbClr val="000066"/>
              </a:buClr>
              <a:defRPr/>
            </a:pPr>
            <a:r>
              <a:rPr lang="en-US" sz="1600" kern="0" dirty="0">
                <a:solidFill>
                  <a:srgbClr val="000066"/>
                </a:solidFill>
                <a:latin typeface="Arial" panose="020B0604020202020204" pitchFamily="34" charset="0"/>
                <a:cs typeface="Arial" panose="020B0604020202020204" pitchFamily="34" charset="0"/>
              </a:rPr>
              <a:t>3 Strike Teams (Atlantic, Gulf, Pacific)</a:t>
            </a:r>
          </a:p>
          <a:p>
            <a:pPr marL="285750" lvl="0" indent="-285750" eaLnBrk="0" fontAlgn="base" hangingPunct="0">
              <a:lnSpc>
                <a:spcPct val="100000"/>
              </a:lnSpc>
              <a:spcBef>
                <a:spcPts val="0"/>
              </a:spcBef>
              <a:spcAft>
                <a:spcPts val="600"/>
              </a:spcAft>
              <a:buClr>
                <a:srgbClr val="000066"/>
              </a:buClr>
              <a:defRPr/>
            </a:pPr>
            <a:endParaRPr lang="en-US" sz="1800" kern="0" dirty="0">
              <a:solidFill>
                <a:srgbClr val="000066"/>
              </a:solidFill>
              <a:latin typeface="Arial" panose="020B0604020202020204" pitchFamily="34" charset="0"/>
              <a:cs typeface="Arial" panose="020B0604020202020204" pitchFamily="34" charset="0"/>
            </a:endParaRPr>
          </a:p>
          <a:p>
            <a:pPr marL="285750" lvl="0" indent="-28575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Standardized Response Equipment</a:t>
            </a:r>
          </a:p>
          <a:p>
            <a:pPr marL="285750" lvl="0" indent="-28575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Highly Trained and Experienced Personnel</a:t>
            </a:r>
          </a:p>
          <a:p>
            <a:pPr marL="285750" lvl="0" indent="-285750" eaLnBrk="0" fontAlgn="base" hangingPunct="0">
              <a:lnSpc>
                <a:spcPct val="100000"/>
              </a:lnSpc>
              <a:spcBef>
                <a:spcPts val="0"/>
              </a:spcBef>
              <a:spcAft>
                <a:spcPts val="6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24 x 7 x 365 Recall Status</a:t>
            </a:r>
            <a:endParaRPr lang="en-US" sz="1800" dirty="0">
              <a:solidFill>
                <a:srgbClr val="000066"/>
              </a:solidFill>
              <a:latin typeface="Arial" panose="020B0604020202020204" pitchFamily="34" charset="0"/>
              <a:cs typeface="Arial" panose="020B0604020202020204" pitchFamily="34" charset="0"/>
            </a:endParaRPr>
          </a:p>
        </p:txBody>
      </p:sp>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4</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2" name="Rectangle 2"/>
          <p:cNvSpPr txBox="1">
            <a:spLocks noChangeArrowheads="1"/>
          </p:cNvSpPr>
          <p:nvPr/>
        </p:nvSpPr>
        <p:spPr bwMode="auto">
          <a:xfrm>
            <a:off x="247650" y="138113"/>
            <a:ext cx="8648700" cy="730250"/>
          </a:xfrm>
          <a:prstGeom prst="rect">
            <a:avLst/>
          </a:prstGeom>
          <a:noFill/>
          <a:ln w="9525">
            <a:noFill/>
            <a:miter lim="800000"/>
            <a:headEnd/>
            <a:tailEnd/>
          </a:ln>
          <a:effectLst/>
        </p:spPr>
        <p:txBody>
          <a:bodyPr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000066"/>
                </a:solidFill>
                <a:effectLst>
                  <a:outerShdw blurRad="38100" dist="38100" dir="2700000" algn="tl">
                    <a:srgbClr val="C0C0C0"/>
                  </a:outerShdw>
                </a:effectLst>
                <a:uLnTx/>
                <a:uFillTx/>
                <a:latin typeface="Copperplate Gothic Bold" panose="020E0705020206020404" pitchFamily="34" charset="0"/>
                <a:ea typeface="+mn-ea"/>
                <a:cs typeface="Arial" panose="020B0604020202020204" pitchFamily="34" charset="0"/>
              </a:rPr>
              <a:t>Elements of National Strike Force</a:t>
            </a:r>
          </a:p>
        </p:txBody>
      </p:sp>
      <p:pic>
        <p:nvPicPr>
          <p:cNvPr id="13"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203399" y="2978150"/>
            <a:ext cx="3502878" cy="24812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42" name="Rectangle 41"/>
          <p:cNvSpPr/>
          <p:nvPr/>
        </p:nvSpPr>
        <p:spPr>
          <a:xfrm>
            <a:off x="6116638" y="1331913"/>
            <a:ext cx="1676400" cy="381000"/>
          </a:xfrm>
          <a:prstGeom prst="rect">
            <a:avLst/>
          </a:prstGeom>
          <a:solidFill>
            <a:srgbClr val="114FFB"/>
          </a:solidFill>
          <a:ln w="25400" cap="flat" cmpd="sng" algn="ctr">
            <a:solidFill>
              <a:srgbClr val="114FFB">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NSFCC</a:t>
            </a:r>
          </a:p>
        </p:txBody>
      </p:sp>
      <p:sp>
        <p:nvSpPr>
          <p:cNvPr id="43" name="Rectangle 42"/>
          <p:cNvSpPr/>
          <p:nvPr/>
        </p:nvSpPr>
        <p:spPr>
          <a:xfrm>
            <a:off x="4989513" y="2079625"/>
            <a:ext cx="838200" cy="381000"/>
          </a:xfrm>
          <a:prstGeom prst="rect">
            <a:avLst/>
          </a:prstGeom>
          <a:solidFill>
            <a:srgbClr val="114FFB"/>
          </a:solidFill>
          <a:ln w="19050" cap="flat" cmpd="sng" algn="ctr">
            <a:solidFill>
              <a:srgbClr val="114FFB">
                <a:lumMod val="75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AST</a:t>
            </a:r>
          </a:p>
        </p:txBody>
      </p:sp>
      <p:sp>
        <p:nvSpPr>
          <p:cNvPr id="44" name="Rectangle 43"/>
          <p:cNvSpPr/>
          <p:nvPr/>
        </p:nvSpPr>
        <p:spPr>
          <a:xfrm>
            <a:off x="7096125" y="2076450"/>
            <a:ext cx="838200" cy="381000"/>
          </a:xfrm>
          <a:prstGeom prst="rect">
            <a:avLst/>
          </a:prstGeom>
          <a:solidFill>
            <a:srgbClr val="114FFB"/>
          </a:solidFill>
          <a:ln w="25400" cap="flat" cmpd="sng" algn="ctr">
            <a:solidFill>
              <a:srgbClr val="114FFB">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PST</a:t>
            </a:r>
          </a:p>
        </p:txBody>
      </p:sp>
      <p:sp>
        <p:nvSpPr>
          <p:cNvPr id="45" name="Rectangle 44"/>
          <p:cNvSpPr/>
          <p:nvPr/>
        </p:nvSpPr>
        <p:spPr>
          <a:xfrm>
            <a:off x="6070600" y="2071688"/>
            <a:ext cx="838200" cy="381000"/>
          </a:xfrm>
          <a:prstGeom prst="rect">
            <a:avLst/>
          </a:prstGeom>
          <a:solidFill>
            <a:srgbClr val="114FFB"/>
          </a:solidFill>
          <a:ln w="25400" cap="flat" cmpd="sng" algn="ctr">
            <a:solidFill>
              <a:srgbClr val="114FFB">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GST</a:t>
            </a:r>
          </a:p>
        </p:txBody>
      </p:sp>
      <p:sp>
        <p:nvSpPr>
          <p:cNvPr id="46" name="Rectangle 45"/>
          <p:cNvSpPr/>
          <p:nvPr/>
        </p:nvSpPr>
        <p:spPr>
          <a:xfrm>
            <a:off x="8075613" y="2079625"/>
            <a:ext cx="838200" cy="381000"/>
          </a:xfrm>
          <a:prstGeom prst="rect">
            <a:avLst/>
          </a:prstGeom>
          <a:solidFill>
            <a:srgbClr val="114FFB"/>
          </a:solidFill>
          <a:ln w="25400" cap="flat" cmpd="sng" algn="ctr">
            <a:solidFill>
              <a:srgbClr val="114FFB">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IMAT</a:t>
            </a:r>
          </a:p>
        </p:txBody>
      </p:sp>
      <p:sp>
        <p:nvSpPr>
          <p:cNvPr id="47" name="Rectangle 46"/>
          <p:cNvSpPr/>
          <p:nvPr/>
        </p:nvSpPr>
        <p:spPr>
          <a:xfrm>
            <a:off x="8153400" y="1354138"/>
            <a:ext cx="644525" cy="303212"/>
          </a:xfrm>
          <a:prstGeom prst="rect">
            <a:avLst/>
          </a:prstGeom>
          <a:solidFill>
            <a:srgbClr val="114FFB"/>
          </a:solidFill>
          <a:ln w="25400" cap="flat" cmpd="sng" algn="ctr">
            <a:solidFill>
              <a:srgbClr val="114FFB">
                <a:shade val="50000"/>
              </a:srgbClr>
            </a:solidFill>
            <a:prstDash val="solid"/>
          </a:ln>
          <a:effectLst/>
        </p:spPr>
        <p:txBody>
          <a:bodyPr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PIAT</a:t>
            </a:r>
          </a:p>
        </p:txBody>
      </p:sp>
      <p:cxnSp>
        <p:nvCxnSpPr>
          <p:cNvPr id="48" name="Straight Connector 47"/>
          <p:cNvCxnSpPr/>
          <p:nvPr/>
        </p:nvCxnSpPr>
        <p:spPr bwMode="auto">
          <a:xfrm>
            <a:off x="5334000" y="1927225"/>
            <a:ext cx="3157538" cy="0"/>
          </a:xfrm>
          <a:prstGeom prst="line">
            <a:avLst/>
          </a:prstGeom>
          <a:noFill/>
          <a:ln w="9525" cap="flat" cmpd="sng" algn="ctr">
            <a:solidFill>
              <a:srgbClr val="000000">
                <a:shade val="95000"/>
                <a:satMod val="105000"/>
              </a:srgbClr>
            </a:solidFill>
            <a:prstDash val="solid"/>
            <a:headEnd type="none" w="med" len="med"/>
            <a:tailEnd type="none" w="med" len="med"/>
          </a:ln>
          <a:effectLst/>
        </p:spPr>
      </p:cxnSp>
      <p:cxnSp>
        <p:nvCxnSpPr>
          <p:cNvPr id="49" name="Straight Connector 48"/>
          <p:cNvCxnSpPr>
            <a:endCxn id="46" idx="0"/>
          </p:cNvCxnSpPr>
          <p:nvPr/>
        </p:nvCxnSpPr>
        <p:spPr bwMode="auto">
          <a:xfrm>
            <a:off x="8491538" y="1927225"/>
            <a:ext cx="3175" cy="152400"/>
          </a:xfrm>
          <a:prstGeom prst="line">
            <a:avLst/>
          </a:prstGeom>
          <a:noFill/>
          <a:ln w="9525" cap="flat" cmpd="sng" algn="ctr">
            <a:solidFill>
              <a:srgbClr val="000000">
                <a:shade val="95000"/>
                <a:satMod val="105000"/>
              </a:srgbClr>
            </a:solidFill>
            <a:prstDash val="solid"/>
            <a:headEnd type="none" w="med" len="med"/>
            <a:tailEnd type="none" w="med" len="med"/>
          </a:ln>
          <a:effectLst/>
        </p:spPr>
      </p:cxnSp>
      <p:cxnSp>
        <p:nvCxnSpPr>
          <p:cNvPr id="50" name="Straight Connector 49"/>
          <p:cNvCxnSpPr/>
          <p:nvPr/>
        </p:nvCxnSpPr>
        <p:spPr bwMode="auto">
          <a:xfrm>
            <a:off x="5334000" y="1919288"/>
            <a:ext cx="3175" cy="152400"/>
          </a:xfrm>
          <a:prstGeom prst="line">
            <a:avLst/>
          </a:prstGeom>
          <a:noFill/>
          <a:ln w="9525" cap="flat" cmpd="sng" algn="ctr">
            <a:solidFill>
              <a:srgbClr val="000000">
                <a:shade val="95000"/>
                <a:satMod val="105000"/>
              </a:srgbClr>
            </a:solidFill>
            <a:prstDash val="solid"/>
            <a:headEnd type="none" w="med" len="med"/>
            <a:tailEnd type="none" w="med" len="med"/>
          </a:ln>
          <a:effectLst/>
        </p:spPr>
      </p:cxnSp>
      <p:cxnSp>
        <p:nvCxnSpPr>
          <p:cNvPr id="51" name="Straight Connector 50"/>
          <p:cNvCxnSpPr/>
          <p:nvPr/>
        </p:nvCxnSpPr>
        <p:spPr bwMode="auto">
          <a:xfrm>
            <a:off x="6908800" y="1712913"/>
            <a:ext cx="0" cy="214312"/>
          </a:xfrm>
          <a:prstGeom prst="line">
            <a:avLst/>
          </a:prstGeom>
          <a:noFill/>
          <a:ln w="9525" cap="flat" cmpd="sng" algn="ctr">
            <a:solidFill>
              <a:srgbClr val="000000">
                <a:shade val="95000"/>
                <a:satMod val="105000"/>
              </a:srgbClr>
            </a:solidFill>
            <a:prstDash val="solid"/>
            <a:headEnd type="none" w="med" len="med"/>
            <a:tailEnd type="none" w="med" len="med"/>
          </a:ln>
          <a:effectLst/>
        </p:spPr>
      </p:cxnSp>
    </p:spTree>
    <p:extLst>
      <p:ext uri="{BB962C8B-B14F-4D97-AF65-F5344CB8AC3E}">
        <p14:creationId xmlns:p14="http://schemas.microsoft.com/office/powerpoint/2010/main" val="1673895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5</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4" name="Title 1"/>
          <p:cNvSpPr txBox="1">
            <a:spLocks/>
          </p:cNvSpPr>
          <p:nvPr/>
        </p:nvSpPr>
        <p:spPr bwMode="auto">
          <a:xfrm>
            <a:off x="247650" y="138113"/>
            <a:ext cx="86487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normAutofit fontScale="97500"/>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a:defRPr/>
            </a:pPr>
            <a:r>
              <a:rPr lang="en-US" b="0" kern="0" dirty="0">
                <a:latin typeface="Copperplate Gothic Bold" panose="020E0705020206020404" pitchFamily="34" charset="0"/>
              </a:rPr>
              <a:t>Strike Team Composition</a:t>
            </a:r>
          </a:p>
        </p:txBody>
      </p:sp>
      <p:pic>
        <p:nvPicPr>
          <p:cNvPr id="17" name="Picture 19" descr="C:\Users\BRTuxhorn\AppData\Local\Microsoft\Windows\Temporary Internet Files\Content.Outlook\49SD1LPN\IMG_0409.jpg"/>
          <p:cNvPicPr>
            <a:picLocks noChangeAspect="1" noChangeArrowheads="1"/>
          </p:cNvPicPr>
          <p:nvPr/>
        </p:nvPicPr>
        <p:blipFill>
          <a:blip r:embed="rId4"/>
          <a:srcRect l="14166" t="25555" r="18333" b="35555"/>
          <a:stretch>
            <a:fillRect/>
          </a:stretch>
        </p:blipFill>
        <p:spPr bwMode="auto">
          <a:xfrm>
            <a:off x="4670495" y="4340962"/>
            <a:ext cx="4016305" cy="17354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8" name="Slide Number Placeholder 2"/>
          <p:cNvSpPr txBox="1">
            <a:spLocks/>
          </p:cNvSpPr>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defPPr>
              <a:defRPr lang="en-US"/>
            </a:defPPr>
            <a:lvl1pPr marL="0" algn="r" defTabSz="457200" rtl="0" eaLnBrk="0" latinLnBrk="0" hangingPunct="0">
              <a:defRPr sz="1400" kern="1200">
                <a:solidFill>
                  <a:schemeClr val="tx1"/>
                </a:solidFill>
                <a:latin typeface="Times New Roman" panose="02020603050405020304" pitchFamily="18"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fontAlgn="base">
              <a:spcBef>
                <a:spcPct val="0"/>
              </a:spcBef>
              <a:spcAft>
                <a:spcPct val="0"/>
              </a:spcAft>
              <a:defRPr/>
            </a:pPr>
            <a:fld id="{215A80D8-5E89-454D-A49E-1E0C16343309}" type="slidenum">
              <a:rPr lang="en-US" altLang="en-US" smtClean="0">
                <a:solidFill>
                  <a:srgbClr val="FFFFFF"/>
                </a:solidFill>
                <a:cs typeface="Arial" panose="020B0604020202020204" pitchFamily="34" charset="0"/>
              </a:rPr>
              <a:pPr defTabSz="914400" fontAlgn="base">
                <a:spcBef>
                  <a:spcPct val="0"/>
                </a:spcBef>
                <a:spcAft>
                  <a:spcPct val="0"/>
                </a:spcAft>
                <a:defRPr/>
              </a:pPr>
              <a:t>5</a:t>
            </a:fld>
            <a:endParaRPr lang="en-US" altLang="en-US" dirty="0">
              <a:solidFill>
                <a:srgbClr val="FFFFFF"/>
              </a:solidFill>
              <a:cs typeface="Arial" panose="020B0604020202020204" pitchFamily="34" charset="0"/>
            </a:endParaRPr>
          </a:p>
        </p:txBody>
      </p:sp>
      <p:sp>
        <p:nvSpPr>
          <p:cNvPr id="19" name="TextBox 18"/>
          <p:cNvSpPr txBox="1"/>
          <p:nvPr/>
        </p:nvSpPr>
        <p:spPr>
          <a:xfrm>
            <a:off x="4457700" y="6303447"/>
            <a:ext cx="228600" cy="369332"/>
          </a:xfrm>
          <a:prstGeom prst="rect">
            <a:avLst/>
          </a:prstGeom>
          <a:noFill/>
        </p:spPr>
        <p:txBody>
          <a:bodyPr wrap="square" rtlCol="0">
            <a:spAutoFit/>
          </a:bodyPr>
          <a:lstStyle/>
          <a:p>
            <a:pPr algn="ctr" defTabSz="914400" eaLnBrk="0" fontAlgn="base" hangingPunct="0">
              <a:spcBef>
                <a:spcPct val="0"/>
              </a:spcBef>
              <a:spcAft>
                <a:spcPct val="0"/>
              </a:spcAft>
              <a:defRPr/>
            </a:pPr>
            <a:r>
              <a:rPr lang="en-US" dirty="0">
                <a:solidFill>
                  <a:srgbClr val="FFFFFF"/>
                </a:solidFill>
                <a:latin typeface="Arial" panose="020B0604020202020204" pitchFamily="34" charset="0"/>
                <a:cs typeface="Arial" panose="020B0604020202020204" pitchFamily="34" charset="0"/>
              </a:rPr>
              <a:t>7</a:t>
            </a:r>
          </a:p>
        </p:txBody>
      </p:sp>
      <p:sp>
        <p:nvSpPr>
          <p:cNvPr id="23" name="Content Placeholder 1">
            <a:extLst>
              <a:ext uri="{FF2B5EF4-FFF2-40B4-BE49-F238E27FC236}">
                <a16:creationId xmlns:a16="http://schemas.microsoft.com/office/drawing/2014/main" id="{11692FA3-EAA9-47D4-A90D-09D18AFCB305}"/>
              </a:ext>
            </a:extLst>
          </p:cNvPr>
          <p:cNvSpPr txBox="1">
            <a:spLocks/>
          </p:cNvSpPr>
          <p:nvPr/>
        </p:nvSpPr>
        <p:spPr>
          <a:xfrm>
            <a:off x="247650" y="778661"/>
            <a:ext cx="4092547" cy="5436403"/>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spcBef>
                <a:spcPct val="0"/>
              </a:spcBef>
              <a:spcAft>
                <a:spcPts val="600"/>
              </a:spcAft>
              <a:defRPr/>
            </a:pPr>
            <a:r>
              <a:rPr lang="en-US" sz="1700" dirty="0">
                <a:solidFill>
                  <a:srgbClr val="000000"/>
                </a:solidFill>
                <a:latin typeface="Arial" panose="020B0604020202020204" pitchFamily="34" charset="0"/>
                <a:cs typeface="Arial" panose="020B0604020202020204" pitchFamily="34" charset="0"/>
              </a:rPr>
              <a:t> </a:t>
            </a:r>
            <a:r>
              <a:rPr lang="en-US" sz="1700" dirty="0">
                <a:solidFill>
                  <a:srgbClr val="000066"/>
                </a:solidFill>
                <a:latin typeface="Arial" panose="020B0604020202020204" pitchFamily="34" charset="0"/>
                <a:cs typeface="Arial" panose="020B0604020202020204" pitchFamily="34" charset="0"/>
              </a:rPr>
              <a:t>Gulf Strike Team</a:t>
            </a:r>
          </a:p>
          <a:p>
            <a:pPr lvl="1" eaLnBrk="0" fontAlgn="base" hangingPunct="0">
              <a:spcBef>
                <a:spcPct val="0"/>
              </a:spcBef>
              <a:spcAft>
                <a:spcPts val="600"/>
              </a:spcAft>
              <a:buNone/>
              <a:defRPr/>
            </a:pPr>
            <a:r>
              <a:rPr lang="en-US" sz="1600" dirty="0">
                <a:solidFill>
                  <a:srgbClr val="000066"/>
                </a:solidFill>
                <a:latin typeface="Arial" panose="020B0604020202020204" pitchFamily="34" charset="0"/>
                <a:cs typeface="Arial" panose="020B0604020202020204" pitchFamily="34" charset="0"/>
              </a:rPr>
              <a:t>~ 38 Active Duty </a:t>
            </a:r>
          </a:p>
          <a:p>
            <a:pPr lvl="1" eaLnBrk="0" fontAlgn="base" hangingPunct="0">
              <a:spcBef>
                <a:spcPct val="0"/>
              </a:spcBef>
              <a:spcAft>
                <a:spcPts val="600"/>
              </a:spcAft>
              <a:buNone/>
              <a:defRPr/>
            </a:pPr>
            <a:r>
              <a:rPr lang="en-US" sz="1600" dirty="0">
                <a:solidFill>
                  <a:srgbClr val="000066"/>
                </a:solidFill>
                <a:latin typeface="Arial" panose="020B0604020202020204" pitchFamily="34" charset="0"/>
                <a:cs typeface="Arial" panose="020B0604020202020204" pitchFamily="34" charset="0"/>
              </a:rPr>
              <a:t>~ 32 Reserve Members</a:t>
            </a:r>
          </a:p>
          <a:p>
            <a:pPr lvl="1" eaLnBrk="0" fontAlgn="base" hangingPunct="0">
              <a:spcBef>
                <a:spcPct val="0"/>
              </a:spcBef>
              <a:spcAft>
                <a:spcPts val="600"/>
              </a:spcAft>
              <a:buNone/>
              <a:defRPr/>
            </a:pPr>
            <a:r>
              <a:rPr lang="en-US" sz="1600" dirty="0">
                <a:solidFill>
                  <a:srgbClr val="000066"/>
                </a:solidFill>
                <a:latin typeface="Arial" panose="020B0604020202020204" pitchFamily="34" charset="0"/>
                <a:cs typeface="Arial" panose="020B0604020202020204" pitchFamily="34" charset="0"/>
              </a:rPr>
              <a:t>~ 2 Civilian</a:t>
            </a:r>
          </a:p>
          <a:p>
            <a:pPr lvl="1" eaLnBrk="0" fontAlgn="base" hangingPunct="0">
              <a:spcBef>
                <a:spcPct val="0"/>
              </a:spcBef>
              <a:spcAft>
                <a:spcPts val="600"/>
              </a:spcAft>
              <a:buNone/>
              <a:defRPr/>
            </a:pPr>
            <a:endParaRPr lang="en-US" sz="1000" dirty="0">
              <a:solidFill>
                <a:srgbClr val="000066"/>
              </a:solidFill>
              <a:latin typeface="Arial" panose="020B0604020202020204" pitchFamily="34" charset="0"/>
              <a:cs typeface="Arial" panose="020B0604020202020204" pitchFamily="34" charset="0"/>
            </a:endParaRPr>
          </a:p>
          <a:p>
            <a:pPr eaLnBrk="0" fontAlgn="base" hangingPunct="0">
              <a:spcBef>
                <a:spcPct val="0"/>
              </a:spcBef>
              <a:spcAft>
                <a:spcPts val="600"/>
              </a:spcAft>
              <a:defRPr/>
            </a:pPr>
            <a:r>
              <a:rPr lang="en-US" sz="1700" dirty="0">
                <a:solidFill>
                  <a:srgbClr val="000066"/>
                </a:solidFill>
                <a:latin typeface="Arial" panose="020B0604020202020204" pitchFamily="34" charset="0"/>
                <a:cs typeface="Arial" panose="020B0604020202020204" pitchFamily="34" charset="0"/>
              </a:rPr>
              <a:t> Diverse/Skilled Workforce: </a:t>
            </a:r>
          </a:p>
          <a:p>
            <a:pPr lvl="1" eaLnBrk="0" fontAlgn="base" hangingPunct="0">
              <a:spcBef>
                <a:spcPct val="0"/>
              </a:spcBef>
              <a:spcAft>
                <a:spcPts val="600"/>
              </a:spcAft>
              <a:defRPr/>
            </a:pPr>
            <a:r>
              <a:rPr lang="en-US" sz="1600" dirty="0">
                <a:solidFill>
                  <a:srgbClr val="000066"/>
                </a:solidFill>
                <a:latin typeface="Arial" panose="020B0604020202020204" pitchFamily="34" charset="0"/>
                <a:cs typeface="Arial" panose="020B0604020202020204" pitchFamily="34" charset="0"/>
              </a:rPr>
              <a:t>Nine ratings/specialties </a:t>
            </a:r>
          </a:p>
          <a:p>
            <a:pPr marL="457200" lvl="1" indent="0" eaLnBrk="0" fontAlgn="base" hangingPunct="0">
              <a:spcBef>
                <a:spcPct val="0"/>
              </a:spcBef>
              <a:spcAft>
                <a:spcPts val="600"/>
              </a:spcAft>
              <a:buNone/>
              <a:defRPr/>
            </a:pPr>
            <a:endParaRPr lang="en-US" sz="1000" dirty="0">
              <a:solidFill>
                <a:srgbClr val="000066"/>
              </a:solidFill>
              <a:latin typeface="Arial" panose="020B0604020202020204" pitchFamily="34" charset="0"/>
              <a:cs typeface="Arial" panose="020B0604020202020204" pitchFamily="34" charset="0"/>
            </a:endParaRPr>
          </a:p>
          <a:p>
            <a:pPr marL="0" lvl="1" eaLnBrk="0" fontAlgn="base" hangingPunct="0">
              <a:spcBef>
                <a:spcPct val="0"/>
              </a:spcBef>
              <a:spcAft>
                <a:spcPts val="600"/>
              </a:spcAft>
              <a:defRPr/>
            </a:pPr>
            <a:r>
              <a:rPr lang="en-US" sz="1700" dirty="0">
                <a:solidFill>
                  <a:srgbClr val="000066"/>
                </a:solidFill>
                <a:latin typeface="Arial" panose="020B0604020202020204" pitchFamily="34" charset="0"/>
                <a:cs typeface="Arial" panose="020B0604020202020204" pitchFamily="34" charset="0"/>
              </a:rPr>
              <a:t> Every member is first and foremost a responder regardless of rate/rank</a:t>
            </a:r>
          </a:p>
          <a:p>
            <a:pPr marL="0" lvl="1" eaLnBrk="0" fontAlgn="base" hangingPunct="0">
              <a:spcBef>
                <a:spcPct val="0"/>
              </a:spcBef>
              <a:spcAft>
                <a:spcPts val="600"/>
              </a:spcAft>
              <a:defRPr/>
            </a:pPr>
            <a:endParaRPr lang="en-US" sz="1000" dirty="0">
              <a:solidFill>
                <a:srgbClr val="000066"/>
              </a:solidFill>
              <a:latin typeface="Arial" panose="020B0604020202020204" pitchFamily="34" charset="0"/>
              <a:cs typeface="Arial" panose="020B0604020202020204" pitchFamily="34" charset="0"/>
            </a:endParaRPr>
          </a:p>
          <a:p>
            <a:pPr marL="0" lvl="1" eaLnBrk="0" fontAlgn="base" hangingPunct="0">
              <a:spcBef>
                <a:spcPct val="0"/>
              </a:spcBef>
              <a:spcAft>
                <a:spcPts val="600"/>
              </a:spcAft>
              <a:defRPr/>
            </a:pPr>
            <a:r>
              <a:rPr lang="en-US" sz="1700" dirty="0">
                <a:solidFill>
                  <a:srgbClr val="000066"/>
                </a:solidFill>
                <a:latin typeface="Arial" panose="020B0604020202020204" pitchFamily="34" charset="0"/>
                <a:cs typeface="Arial" panose="020B0604020202020204" pitchFamily="34" charset="0"/>
              </a:rPr>
              <a:t> Vast maritime experience</a:t>
            </a:r>
          </a:p>
          <a:p>
            <a:pPr marL="0" lvl="1" eaLnBrk="0" fontAlgn="base" hangingPunct="0">
              <a:spcBef>
                <a:spcPct val="0"/>
              </a:spcBef>
              <a:spcAft>
                <a:spcPts val="600"/>
              </a:spcAft>
              <a:defRPr/>
            </a:pPr>
            <a:endParaRPr lang="en-US" altLang="en-US" sz="1000" dirty="0">
              <a:solidFill>
                <a:srgbClr val="000066"/>
              </a:solidFill>
              <a:latin typeface="Arial" panose="020B0604020202020204" pitchFamily="34" charset="0"/>
              <a:cs typeface="Arial" panose="020B0604020202020204" pitchFamily="34" charset="0"/>
            </a:endParaRPr>
          </a:p>
          <a:p>
            <a:pPr marL="0" lvl="1" eaLnBrk="0" fontAlgn="base" hangingPunct="0">
              <a:spcBef>
                <a:spcPct val="0"/>
              </a:spcBef>
              <a:spcAft>
                <a:spcPts val="600"/>
              </a:spcAft>
              <a:defRPr/>
            </a:pPr>
            <a:r>
              <a:rPr lang="en-US" altLang="en-US" sz="1700" dirty="0">
                <a:solidFill>
                  <a:srgbClr val="000066"/>
                </a:solidFill>
                <a:latin typeface="Arial" panose="020B0604020202020204" pitchFamily="34" charset="0"/>
                <a:cs typeface="Arial" panose="020B0604020202020204" pitchFamily="34" charset="0"/>
              </a:rPr>
              <a:t> Operational Collaterals: CDL, Boat Coxswain &amp; Crewman, EMTs, UAS Pilots, Confined Space Rescue teams, Incident Command Systems SMEs</a:t>
            </a:r>
          </a:p>
        </p:txBody>
      </p:sp>
      <p:graphicFrame>
        <p:nvGraphicFramePr>
          <p:cNvPr id="24" name="Content Placeholder 4"/>
          <p:cNvGraphicFramePr>
            <a:graphicFrameLocks/>
          </p:cNvGraphicFramePr>
          <p:nvPr>
            <p:extLst>
              <p:ext uri="{D42A27DB-BD31-4B8C-83A1-F6EECF244321}">
                <p14:modId xmlns:p14="http://schemas.microsoft.com/office/powerpoint/2010/main" val="3457222992"/>
              </p:ext>
            </p:extLst>
          </p:nvPr>
        </p:nvGraphicFramePr>
        <p:xfrm>
          <a:off x="4457700" y="564282"/>
          <a:ext cx="4533899" cy="385752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6947616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064" descr="hqertregion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 y="4171103"/>
            <a:ext cx="2738041" cy="2151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208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6</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pic>
        <p:nvPicPr>
          <p:cNvPr id="1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72400" y="5257800"/>
            <a:ext cx="8382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288" y="3503613"/>
            <a:ext cx="87788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8113" y="190500"/>
            <a:ext cx="1103312"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oup 140"/>
          <p:cNvGrpSpPr>
            <a:grpSpLocks/>
          </p:cNvGrpSpPr>
          <p:nvPr/>
        </p:nvGrpSpPr>
        <p:grpSpPr bwMode="auto">
          <a:xfrm>
            <a:off x="57150" y="1078653"/>
            <a:ext cx="8896350" cy="4121150"/>
            <a:chOff x="80963" y="1243013"/>
            <a:chExt cx="8895442" cy="4121150"/>
          </a:xfrm>
        </p:grpSpPr>
        <p:sp>
          <p:nvSpPr>
            <p:cNvPr id="23" name="Freeform 62"/>
            <p:cNvSpPr>
              <a:spLocks/>
            </p:cNvSpPr>
            <p:nvPr/>
          </p:nvSpPr>
          <p:spPr bwMode="auto">
            <a:xfrm>
              <a:off x="1422400" y="1243013"/>
              <a:ext cx="865188" cy="612775"/>
            </a:xfrm>
            <a:custGeom>
              <a:avLst/>
              <a:gdLst>
                <a:gd name="T0" fmla="*/ 2147483646 w 545"/>
                <a:gd name="T1" fmla="*/ 2147483646 h 386"/>
                <a:gd name="T2" fmla="*/ 2147483646 w 545"/>
                <a:gd name="T3" fmla="*/ 2147483646 h 386"/>
                <a:gd name="T4" fmla="*/ 2147483646 w 545"/>
                <a:gd name="T5" fmla="*/ 2147483646 h 386"/>
                <a:gd name="T6" fmla="*/ 2147483646 w 545"/>
                <a:gd name="T7" fmla="*/ 2147483646 h 386"/>
                <a:gd name="T8" fmla="*/ 2147483646 w 545"/>
                <a:gd name="T9" fmla="*/ 2147483646 h 386"/>
                <a:gd name="T10" fmla="*/ 2147483646 w 545"/>
                <a:gd name="T11" fmla="*/ 2147483646 h 386"/>
                <a:gd name="T12" fmla="*/ 2147483646 w 545"/>
                <a:gd name="T13" fmla="*/ 2147483646 h 386"/>
                <a:gd name="T14" fmla="*/ 2147483646 w 545"/>
                <a:gd name="T15" fmla="*/ 2147483646 h 386"/>
                <a:gd name="T16" fmla="*/ 2147483646 w 545"/>
                <a:gd name="T17" fmla="*/ 2147483646 h 386"/>
                <a:gd name="T18" fmla="*/ 2147483646 w 545"/>
                <a:gd name="T19" fmla="*/ 2147483646 h 386"/>
                <a:gd name="T20" fmla="*/ 2147483646 w 545"/>
                <a:gd name="T21" fmla="*/ 2147483646 h 386"/>
                <a:gd name="T22" fmla="*/ 2147483646 w 545"/>
                <a:gd name="T23" fmla="*/ 2147483646 h 386"/>
                <a:gd name="T24" fmla="*/ 2147483646 w 545"/>
                <a:gd name="T25" fmla="*/ 2147483646 h 386"/>
                <a:gd name="T26" fmla="*/ 2147483646 w 545"/>
                <a:gd name="T27" fmla="*/ 2147483646 h 386"/>
                <a:gd name="T28" fmla="*/ 2147483646 w 545"/>
                <a:gd name="T29" fmla="*/ 2147483646 h 386"/>
                <a:gd name="T30" fmla="*/ 2147483646 w 545"/>
                <a:gd name="T31" fmla="*/ 2147483646 h 386"/>
                <a:gd name="T32" fmla="*/ 2147483646 w 545"/>
                <a:gd name="T33" fmla="*/ 2147483646 h 386"/>
                <a:gd name="T34" fmla="*/ 2147483646 w 545"/>
                <a:gd name="T35" fmla="*/ 2147483646 h 386"/>
                <a:gd name="T36" fmla="*/ 2147483646 w 545"/>
                <a:gd name="T37" fmla="*/ 2147483646 h 386"/>
                <a:gd name="T38" fmla="*/ 2147483646 w 545"/>
                <a:gd name="T39" fmla="*/ 2147483646 h 386"/>
                <a:gd name="T40" fmla="*/ 0 w 545"/>
                <a:gd name="T41" fmla="*/ 2147483646 h 386"/>
                <a:gd name="T42" fmla="*/ 2147483646 w 545"/>
                <a:gd name="T43" fmla="*/ 2147483646 h 386"/>
                <a:gd name="T44" fmla="*/ 2147483646 w 545"/>
                <a:gd name="T45" fmla="*/ 2147483646 h 386"/>
                <a:gd name="T46" fmla="*/ 2147483646 w 545"/>
                <a:gd name="T47" fmla="*/ 2147483646 h 386"/>
                <a:gd name="T48" fmla="*/ 2147483646 w 545"/>
                <a:gd name="T49" fmla="*/ 2147483646 h 386"/>
                <a:gd name="T50" fmla="*/ 2147483646 w 545"/>
                <a:gd name="T51" fmla="*/ 2147483646 h 386"/>
                <a:gd name="T52" fmla="*/ 2147483646 w 545"/>
                <a:gd name="T53" fmla="*/ 2147483646 h 386"/>
                <a:gd name="T54" fmla="*/ 2147483646 w 545"/>
                <a:gd name="T55" fmla="*/ 2147483646 h 386"/>
                <a:gd name="T56" fmla="*/ 2147483646 w 545"/>
                <a:gd name="T57" fmla="*/ 2147483646 h 386"/>
                <a:gd name="T58" fmla="*/ 2147483646 w 545"/>
                <a:gd name="T59" fmla="*/ 2147483646 h 386"/>
                <a:gd name="T60" fmla="*/ 2147483646 w 545"/>
                <a:gd name="T61" fmla="*/ 2147483646 h 386"/>
                <a:gd name="T62" fmla="*/ 2147483646 w 545"/>
                <a:gd name="T63" fmla="*/ 2147483646 h 386"/>
                <a:gd name="T64" fmla="*/ 2147483646 w 545"/>
                <a:gd name="T65" fmla="*/ 2147483646 h 386"/>
                <a:gd name="T66" fmla="*/ 2147483646 w 545"/>
                <a:gd name="T67" fmla="*/ 2147483646 h 386"/>
                <a:gd name="T68" fmla="*/ 2147483646 w 545"/>
                <a:gd name="T69" fmla="*/ 2147483646 h 386"/>
                <a:gd name="T70" fmla="*/ 2147483646 w 545"/>
                <a:gd name="T71" fmla="*/ 2147483646 h 386"/>
                <a:gd name="T72" fmla="*/ 2147483646 w 545"/>
                <a:gd name="T73" fmla="*/ 2147483646 h 386"/>
                <a:gd name="T74" fmla="*/ 2147483646 w 545"/>
                <a:gd name="T75" fmla="*/ 2147483646 h 386"/>
                <a:gd name="T76" fmla="*/ 2147483646 w 545"/>
                <a:gd name="T77" fmla="*/ 2147483646 h 386"/>
                <a:gd name="T78" fmla="*/ 2147483646 w 545"/>
                <a:gd name="T79" fmla="*/ 2147483646 h 386"/>
                <a:gd name="T80" fmla="*/ 2147483646 w 545"/>
                <a:gd name="T81" fmla="*/ 2147483646 h 386"/>
                <a:gd name="T82" fmla="*/ 2147483646 w 545"/>
                <a:gd name="T83" fmla="*/ 2147483646 h 386"/>
                <a:gd name="T84" fmla="*/ 2147483646 w 545"/>
                <a:gd name="T85" fmla="*/ 2147483646 h 386"/>
                <a:gd name="T86" fmla="*/ 2147483646 w 545"/>
                <a:gd name="T87" fmla="*/ 2147483646 h 386"/>
                <a:gd name="T88" fmla="*/ 2147483646 w 545"/>
                <a:gd name="T89" fmla="*/ 2147483646 h 386"/>
                <a:gd name="T90" fmla="*/ 2147483646 w 545"/>
                <a:gd name="T91" fmla="*/ 2147483646 h 386"/>
                <a:gd name="T92" fmla="*/ 2147483646 w 545"/>
                <a:gd name="T93" fmla="*/ 2147483646 h 386"/>
                <a:gd name="T94" fmla="*/ 2147483646 w 545"/>
                <a:gd name="T95" fmla="*/ 2147483646 h 386"/>
                <a:gd name="T96" fmla="*/ 2147483646 w 545"/>
                <a:gd name="T97" fmla="*/ 2147483646 h 386"/>
                <a:gd name="T98" fmla="*/ 2147483646 w 545"/>
                <a:gd name="T99" fmla="*/ 2147483646 h 386"/>
                <a:gd name="T100" fmla="*/ 2147483646 w 545"/>
                <a:gd name="T101" fmla="*/ 2147483646 h 386"/>
                <a:gd name="T102" fmla="*/ 2147483646 w 545"/>
                <a:gd name="T103" fmla="*/ 2147483646 h 386"/>
                <a:gd name="T104" fmla="*/ 2147483646 w 545"/>
                <a:gd name="T105" fmla="*/ 0 h 386"/>
                <a:gd name="T106" fmla="*/ 2147483646 w 545"/>
                <a:gd name="T107" fmla="*/ 2147483646 h 386"/>
                <a:gd name="T108" fmla="*/ 2147483646 w 545"/>
                <a:gd name="T109" fmla="*/ 2147483646 h 386"/>
                <a:gd name="T110" fmla="*/ 2147483646 w 545"/>
                <a:gd name="T111" fmla="*/ 2147483646 h 386"/>
                <a:gd name="T112" fmla="*/ 2147483646 w 545"/>
                <a:gd name="T113" fmla="*/ 2147483646 h 386"/>
                <a:gd name="T114" fmla="*/ 2147483646 w 545"/>
                <a:gd name="T115" fmla="*/ 2147483646 h 386"/>
                <a:gd name="T116" fmla="*/ 2147483646 w 545"/>
                <a:gd name="T117" fmla="*/ 2147483646 h 386"/>
                <a:gd name="T118" fmla="*/ 2147483646 w 545"/>
                <a:gd name="T119" fmla="*/ 2147483646 h 386"/>
                <a:gd name="T120" fmla="*/ 2147483646 w 545"/>
                <a:gd name="T121" fmla="*/ 2147483646 h 38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45"/>
                <a:gd name="T184" fmla="*/ 0 h 386"/>
                <a:gd name="T185" fmla="*/ 545 w 545"/>
                <a:gd name="T186" fmla="*/ 386 h 38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45" h="386">
                  <a:moveTo>
                    <a:pt x="495" y="342"/>
                  </a:moveTo>
                  <a:lnTo>
                    <a:pt x="494" y="345"/>
                  </a:lnTo>
                  <a:lnTo>
                    <a:pt x="497" y="360"/>
                  </a:lnTo>
                  <a:lnTo>
                    <a:pt x="495" y="385"/>
                  </a:lnTo>
                  <a:lnTo>
                    <a:pt x="466" y="379"/>
                  </a:lnTo>
                  <a:lnTo>
                    <a:pt x="465" y="379"/>
                  </a:lnTo>
                  <a:lnTo>
                    <a:pt x="456" y="378"/>
                  </a:lnTo>
                  <a:lnTo>
                    <a:pt x="455" y="377"/>
                  </a:lnTo>
                  <a:lnTo>
                    <a:pt x="454" y="377"/>
                  </a:lnTo>
                  <a:lnTo>
                    <a:pt x="447" y="375"/>
                  </a:lnTo>
                  <a:lnTo>
                    <a:pt x="446" y="375"/>
                  </a:lnTo>
                  <a:lnTo>
                    <a:pt x="440" y="374"/>
                  </a:lnTo>
                  <a:lnTo>
                    <a:pt x="420" y="371"/>
                  </a:lnTo>
                  <a:lnTo>
                    <a:pt x="419" y="371"/>
                  </a:lnTo>
                  <a:lnTo>
                    <a:pt x="402" y="367"/>
                  </a:lnTo>
                  <a:lnTo>
                    <a:pt x="364" y="359"/>
                  </a:lnTo>
                  <a:lnTo>
                    <a:pt x="349" y="356"/>
                  </a:lnTo>
                  <a:lnTo>
                    <a:pt x="339" y="360"/>
                  </a:lnTo>
                  <a:lnTo>
                    <a:pt x="329" y="357"/>
                  </a:lnTo>
                  <a:lnTo>
                    <a:pt x="317" y="357"/>
                  </a:lnTo>
                  <a:lnTo>
                    <a:pt x="307" y="354"/>
                  </a:lnTo>
                  <a:lnTo>
                    <a:pt x="298" y="360"/>
                  </a:lnTo>
                  <a:lnTo>
                    <a:pt x="285" y="359"/>
                  </a:lnTo>
                  <a:lnTo>
                    <a:pt x="282" y="359"/>
                  </a:lnTo>
                  <a:lnTo>
                    <a:pt x="276" y="359"/>
                  </a:lnTo>
                  <a:lnTo>
                    <a:pt x="274" y="360"/>
                  </a:lnTo>
                  <a:lnTo>
                    <a:pt x="258" y="366"/>
                  </a:lnTo>
                  <a:lnTo>
                    <a:pt x="238" y="365"/>
                  </a:lnTo>
                  <a:lnTo>
                    <a:pt x="227" y="356"/>
                  </a:lnTo>
                  <a:lnTo>
                    <a:pt x="223" y="357"/>
                  </a:lnTo>
                  <a:lnTo>
                    <a:pt x="211" y="360"/>
                  </a:lnTo>
                  <a:lnTo>
                    <a:pt x="207" y="361"/>
                  </a:lnTo>
                  <a:lnTo>
                    <a:pt x="186" y="361"/>
                  </a:lnTo>
                  <a:lnTo>
                    <a:pt x="186" y="354"/>
                  </a:lnTo>
                  <a:lnTo>
                    <a:pt x="171" y="348"/>
                  </a:lnTo>
                  <a:lnTo>
                    <a:pt x="168" y="347"/>
                  </a:lnTo>
                  <a:lnTo>
                    <a:pt x="167" y="345"/>
                  </a:lnTo>
                  <a:lnTo>
                    <a:pt x="166" y="344"/>
                  </a:lnTo>
                  <a:lnTo>
                    <a:pt x="149" y="343"/>
                  </a:lnTo>
                  <a:lnTo>
                    <a:pt x="144" y="342"/>
                  </a:lnTo>
                  <a:lnTo>
                    <a:pt x="136" y="345"/>
                  </a:lnTo>
                  <a:lnTo>
                    <a:pt x="121" y="349"/>
                  </a:lnTo>
                  <a:lnTo>
                    <a:pt x="115" y="348"/>
                  </a:lnTo>
                  <a:lnTo>
                    <a:pt x="110" y="349"/>
                  </a:lnTo>
                  <a:lnTo>
                    <a:pt x="97" y="345"/>
                  </a:lnTo>
                  <a:lnTo>
                    <a:pt x="76" y="330"/>
                  </a:lnTo>
                  <a:lnTo>
                    <a:pt x="78" y="323"/>
                  </a:lnTo>
                  <a:lnTo>
                    <a:pt x="79" y="320"/>
                  </a:lnTo>
                  <a:lnTo>
                    <a:pt x="79" y="309"/>
                  </a:lnTo>
                  <a:lnTo>
                    <a:pt x="80" y="299"/>
                  </a:lnTo>
                  <a:lnTo>
                    <a:pt x="72" y="278"/>
                  </a:lnTo>
                  <a:lnTo>
                    <a:pt x="58" y="271"/>
                  </a:lnTo>
                  <a:lnTo>
                    <a:pt x="54" y="272"/>
                  </a:lnTo>
                  <a:lnTo>
                    <a:pt x="47" y="271"/>
                  </a:lnTo>
                  <a:lnTo>
                    <a:pt x="43" y="258"/>
                  </a:lnTo>
                  <a:lnTo>
                    <a:pt x="42" y="255"/>
                  </a:lnTo>
                  <a:lnTo>
                    <a:pt x="28" y="253"/>
                  </a:lnTo>
                  <a:lnTo>
                    <a:pt x="25" y="249"/>
                  </a:lnTo>
                  <a:lnTo>
                    <a:pt x="13" y="252"/>
                  </a:lnTo>
                  <a:lnTo>
                    <a:pt x="7" y="247"/>
                  </a:lnTo>
                  <a:lnTo>
                    <a:pt x="7" y="243"/>
                  </a:lnTo>
                  <a:lnTo>
                    <a:pt x="4" y="247"/>
                  </a:lnTo>
                  <a:lnTo>
                    <a:pt x="0" y="246"/>
                  </a:lnTo>
                  <a:lnTo>
                    <a:pt x="12" y="209"/>
                  </a:lnTo>
                  <a:lnTo>
                    <a:pt x="8" y="228"/>
                  </a:lnTo>
                  <a:lnTo>
                    <a:pt x="13" y="224"/>
                  </a:lnTo>
                  <a:lnTo>
                    <a:pt x="18" y="224"/>
                  </a:lnTo>
                  <a:lnTo>
                    <a:pt x="18" y="212"/>
                  </a:lnTo>
                  <a:lnTo>
                    <a:pt x="25" y="206"/>
                  </a:lnTo>
                  <a:lnTo>
                    <a:pt x="26" y="203"/>
                  </a:lnTo>
                  <a:lnTo>
                    <a:pt x="17" y="204"/>
                  </a:lnTo>
                  <a:lnTo>
                    <a:pt x="12" y="199"/>
                  </a:lnTo>
                  <a:lnTo>
                    <a:pt x="13" y="194"/>
                  </a:lnTo>
                  <a:lnTo>
                    <a:pt x="13" y="185"/>
                  </a:lnTo>
                  <a:lnTo>
                    <a:pt x="12" y="181"/>
                  </a:lnTo>
                  <a:lnTo>
                    <a:pt x="16" y="185"/>
                  </a:lnTo>
                  <a:lnTo>
                    <a:pt x="31" y="182"/>
                  </a:lnTo>
                  <a:lnTo>
                    <a:pt x="31" y="180"/>
                  </a:lnTo>
                  <a:lnTo>
                    <a:pt x="23" y="175"/>
                  </a:lnTo>
                  <a:lnTo>
                    <a:pt x="17" y="169"/>
                  </a:lnTo>
                  <a:lnTo>
                    <a:pt x="16" y="178"/>
                  </a:lnTo>
                  <a:lnTo>
                    <a:pt x="10" y="179"/>
                  </a:lnTo>
                  <a:lnTo>
                    <a:pt x="17" y="151"/>
                  </a:lnTo>
                  <a:lnTo>
                    <a:pt x="16" y="140"/>
                  </a:lnTo>
                  <a:lnTo>
                    <a:pt x="12" y="133"/>
                  </a:lnTo>
                  <a:lnTo>
                    <a:pt x="16" y="115"/>
                  </a:lnTo>
                  <a:lnTo>
                    <a:pt x="12" y="90"/>
                  </a:lnTo>
                  <a:lnTo>
                    <a:pt x="13" y="88"/>
                  </a:lnTo>
                  <a:lnTo>
                    <a:pt x="4" y="77"/>
                  </a:lnTo>
                  <a:lnTo>
                    <a:pt x="4" y="64"/>
                  </a:lnTo>
                  <a:lnTo>
                    <a:pt x="5" y="59"/>
                  </a:lnTo>
                  <a:lnTo>
                    <a:pt x="4" y="48"/>
                  </a:lnTo>
                  <a:lnTo>
                    <a:pt x="13" y="31"/>
                  </a:lnTo>
                  <a:lnTo>
                    <a:pt x="10" y="25"/>
                  </a:lnTo>
                  <a:lnTo>
                    <a:pt x="16" y="25"/>
                  </a:lnTo>
                  <a:lnTo>
                    <a:pt x="54" y="59"/>
                  </a:lnTo>
                  <a:lnTo>
                    <a:pt x="92" y="73"/>
                  </a:lnTo>
                  <a:lnTo>
                    <a:pt x="91" y="74"/>
                  </a:lnTo>
                  <a:lnTo>
                    <a:pt x="116" y="80"/>
                  </a:lnTo>
                  <a:lnTo>
                    <a:pt x="125" y="88"/>
                  </a:lnTo>
                  <a:lnTo>
                    <a:pt x="130" y="90"/>
                  </a:lnTo>
                  <a:lnTo>
                    <a:pt x="131" y="84"/>
                  </a:lnTo>
                  <a:lnTo>
                    <a:pt x="138" y="85"/>
                  </a:lnTo>
                  <a:lnTo>
                    <a:pt x="134" y="89"/>
                  </a:lnTo>
                  <a:lnTo>
                    <a:pt x="136" y="95"/>
                  </a:lnTo>
                  <a:lnTo>
                    <a:pt x="137" y="92"/>
                  </a:lnTo>
                  <a:lnTo>
                    <a:pt x="141" y="113"/>
                  </a:lnTo>
                  <a:lnTo>
                    <a:pt x="128" y="121"/>
                  </a:lnTo>
                  <a:lnTo>
                    <a:pt x="128" y="124"/>
                  </a:lnTo>
                  <a:lnTo>
                    <a:pt x="144" y="113"/>
                  </a:lnTo>
                  <a:lnTo>
                    <a:pt x="148" y="114"/>
                  </a:lnTo>
                  <a:lnTo>
                    <a:pt x="148" y="127"/>
                  </a:lnTo>
                  <a:lnTo>
                    <a:pt x="145" y="127"/>
                  </a:lnTo>
                  <a:lnTo>
                    <a:pt x="141" y="150"/>
                  </a:lnTo>
                  <a:lnTo>
                    <a:pt x="142" y="150"/>
                  </a:lnTo>
                  <a:lnTo>
                    <a:pt x="143" y="160"/>
                  </a:lnTo>
                  <a:lnTo>
                    <a:pt x="145" y="164"/>
                  </a:lnTo>
                  <a:lnTo>
                    <a:pt x="137" y="169"/>
                  </a:lnTo>
                  <a:lnTo>
                    <a:pt x="134" y="164"/>
                  </a:lnTo>
                  <a:lnTo>
                    <a:pt x="133" y="163"/>
                  </a:lnTo>
                  <a:lnTo>
                    <a:pt x="136" y="172"/>
                  </a:lnTo>
                  <a:lnTo>
                    <a:pt x="142" y="172"/>
                  </a:lnTo>
                  <a:lnTo>
                    <a:pt x="149" y="168"/>
                  </a:lnTo>
                  <a:lnTo>
                    <a:pt x="148" y="158"/>
                  </a:lnTo>
                  <a:lnTo>
                    <a:pt x="154" y="126"/>
                  </a:lnTo>
                  <a:lnTo>
                    <a:pt x="166" y="110"/>
                  </a:lnTo>
                  <a:lnTo>
                    <a:pt x="169" y="110"/>
                  </a:lnTo>
                  <a:lnTo>
                    <a:pt x="171" y="106"/>
                  </a:lnTo>
                  <a:lnTo>
                    <a:pt x="165" y="91"/>
                  </a:lnTo>
                  <a:lnTo>
                    <a:pt x="165" y="82"/>
                  </a:lnTo>
                  <a:lnTo>
                    <a:pt x="161" y="91"/>
                  </a:lnTo>
                  <a:lnTo>
                    <a:pt x="162" y="98"/>
                  </a:lnTo>
                  <a:lnTo>
                    <a:pt x="159" y="90"/>
                  </a:lnTo>
                  <a:lnTo>
                    <a:pt x="155" y="89"/>
                  </a:lnTo>
                  <a:lnTo>
                    <a:pt x="156" y="77"/>
                  </a:lnTo>
                  <a:lnTo>
                    <a:pt x="165" y="78"/>
                  </a:lnTo>
                  <a:lnTo>
                    <a:pt x="168" y="76"/>
                  </a:lnTo>
                  <a:lnTo>
                    <a:pt x="168" y="74"/>
                  </a:lnTo>
                  <a:lnTo>
                    <a:pt x="161" y="66"/>
                  </a:lnTo>
                  <a:lnTo>
                    <a:pt x="156" y="61"/>
                  </a:lnTo>
                  <a:lnTo>
                    <a:pt x="148" y="74"/>
                  </a:lnTo>
                  <a:lnTo>
                    <a:pt x="150" y="96"/>
                  </a:lnTo>
                  <a:lnTo>
                    <a:pt x="153" y="97"/>
                  </a:lnTo>
                  <a:lnTo>
                    <a:pt x="153" y="91"/>
                  </a:lnTo>
                  <a:lnTo>
                    <a:pt x="162" y="101"/>
                  </a:lnTo>
                  <a:lnTo>
                    <a:pt x="160" y="113"/>
                  </a:lnTo>
                  <a:lnTo>
                    <a:pt x="153" y="103"/>
                  </a:lnTo>
                  <a:lnTo>
                    <a:pt x="145" y="97"/>
                  </a:lnTo>
                  <a:lnTo>
                    <a:pt x="148" y="84"/>
                  </a:lnTo>
                  <a:lnTo>
                    <a:pt x="141" y="77"/>
                  </a:lnTo>
                  <a:lnTo>
                    <a:pt x="151" y="59"/>
                  </a:lnTo>
                  <a:lnTo>
                    <a:pt x="155" y="37"/>
                  </a:lnTo>
                  <a:lnTo>
                    <a:pt x="163" y="56"/>
                  </a:lnTo>
                  <a:lnTo>
                    <a:pt x="168" y="38"/>
                  </a:lnTo>
                  <a:lnTo>
                    <a:pt x="171" y="29"/>
                  </a:lnTo>
                  <a:lnTo>
                    <a:pt x="163" y="26"/>
                  </a:lnTo>
                  <a:lnTo>
                    <a:pt x="161" y="36"/>
                  </a:lnTo>
                  <a:lnTo>
                    <a:pt x="156" y="12"/>
                  </a:lnTo>
                  <a:lnTo>
                    <a:pt x="160" y="0"/>
                  </a:lnTo>
                  <a:lnTo>
                    <a:pt x="287" y="30"/>
                  </a:lnTo>
                  <a:lnTo>
                    <a:pt x="422" y="59"/>
                  </a:lnTo>
                  <a:lnTo>
                    <a:pt x="465" y="68"/>
                  </a:lnTo>
                  <a:lnTo>
                    <a:pt x="518" y="79"/>
                  </a:lnTo>
                  <a:lnTo>
                    <a:pt x="544" y="84"/>
                  </a:lnTo>
                  <a:lnTo>
                    <a:pt x="543" y="88"/>
                  </a:lnTo>
                  <a:lnTo>
                    <a:pt x="543" y="91"/>
                  </a:lnTo>
                  <a:lnTo>
                    <a:pt x="542" y="100"/>
                  </a:lnTo>
                  <a:lnTo>
                    <a:pt x="531" y="156"/>
                  </a:lnTo>
                  <a:lnTo>
                    <a:pt x="528" y="172"/>
                  </a:lnTo>
                  <a:lnTo>
                    <a:pt x="526" y="179"/>
                  </a:lnTo>
                  <a:lnTo>
                    <a:pt x="526" y="181"/>
                  </a:lnTo>
                  <a:lnTo>
                    <a:pt x="526" y="184"/>
                  </a:lnTo>
                  <a:lnTo>
                    <a:pt x="525" y="186"/>
                  </a:lnTo>
                  <a:lnTo>
                    <a:pt x="520" y="209"/>
                  </a:lnTo>
                  <a:lnTo>
                    <a:pt x="518" y="221"/>
                  </a:lnTo>
                  <a:lnTo>
                    <a:pt x="513" y="247"/>
                  </a:lnTo>
                  <a:lnTo>
                    <a:pt x="510" y="257"/>
                  </a:lnTo>
                  <a:lnTo>
                    <a:pt x="510" y="258"/>
                  </a:lnTo>
                  <a:lnTo>
                    <a:pt x="509" y="271"/>
                  </a:lnTo>
                  <a:lnTo>
                    <a:pt x="502" y="308"/>
                  </a:lnTo>
                  <a:lnTo>
                    <a:pt x="501" y="312"/>
                  </a:lnTo>
                  <a:lnTo>
                    <a:pt x="497" y="329"/>
                  </a:lnTo>
                  <a:lnTo>
                    <a:pt x="496" y="333"/>
                  </a:lnTo>
                  <a:lnTo>
                    <a:pt x="495" y="342"/>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4" name="Group 139"/>
            <p:cNvGrpSpPr>
              <a:grpSpLocks/>
            </p:cNvGrpSpPr>
            <p:nvPr/>
          </p:nvGrpSpPr>
          <p:grpSpPr bwMode="auto">
            <a:xfrm>
              <a:off x="80963" y="1350963"/>
              <a:ext cx="8895442" cy="4013200"/>
              <a:chOff x="80963" y="1350963"/>
              <a:chExt cx="8895442" cy="4013200"/>
            </a:xfrm>
          </p:grpSpPr>
          <p:sp>
            <p:nvSpPr>
              <p:cNvPr id="25" name="Freeform 54"/>
              <p:cNvSpPr>
                <a:spLocks/>
              </p:cNvSpPr>
              <p:nvPr/>
            </p:nvSpPr>
            <p:spPr bwMode="auto">
              <a:xfrm>
                <a:off x="2765425" y="2119313"/>
                <a:ext cx="890588" cy="733425"/>
              </a:xfrm>
              <a:custGeom>
                <a:avLst/>
                <a:gdLst>
                  <a:gd name="T0" fmla="*/ 2147483646 w 561"/>
                  <a:gd name="T1" fmla="*/ 2147483646 h 462"/>
                  <a:gd name="T2" fmla="*/ 2147483646 w 561"/>
                  <a:gd name="T3" fmla="*/ 2147483646 h 462"/>
                  <a:gd name="T4" fmla="*/ 2147483646 w 561"/>
                  <a:gd name="T5" fmla="*/ 2147483646 h 462"/>
                  <a:gd name="T6" fmla="*/ 2147483646 w 561"/>
                  <a:gd name="T7" fmla="*/ 2147483646 h 462"/>
                  <a:gd name="T8" fmla="*/ 2147483646 w 561"/>
                  <a:gd name="T9" fmla="*/ 2147483646 h 462"/>
                  <a:gd name="T10" fmla="*/ 2147483646 w 561"/>
                  <a:gd name="T11" fmla="*/ 2147483646 h 462"/>
                  <a:gd name="T12" fmla="*/ 2147483646 w 561"/>
                  <a:gd name="T13" fmla="*/ 2147483646 h 462"/>
                  <a:gd name="T14" fmla="*/ 2147483646 w 561"/>
                  <a:gd name="T15" fmla="*/ 2147483646 h 462"/>
                  <a:gd name="T16" fmla="*/ 0 w 561"/>
                  <a:gd name="T17" fmla="*/ 2147483646 h 462"/>
                  <a:gd name="T18" fmla="*/ 2147483646 w 561"/>
                  <a:gd name="T19" fmla="*/ 2147483646 h 462"/>
                  <a:gd name="T20" fmla="*/ 2147483646 w 561"/>
                  <a:gd name="T21" fmla="*/ 2147483646 h 462"/>
                  <a:gd name="T22" fmla="*/ 2147483646 w 561"/>
                  <a:gd name="T23" fmla="*/ 2147483646 h 462"/>
                  <a:gd name="T24" fmla="*/ 2147483646 w 561"/>
                  <a:gd name="T25" fmla="*/ 2147483646 h 462"/>
                  <a:gd name="T26" fmla="*/ 2147483646 w 561"/>
                  <a:gd name="T27" fmla="*/ 2147483646 h 462"/>
                  <a:gd name="T28" fmla="*/ 2147483646 w 561"/>
                  <a:gd name="T29" fmla="*/ 2147483646 h 462"/>
                  <a:gd name="T30" fmla="*/ 2147483646 w 561"/>
                  <a:gd name="T31" fmla="*/ 2147483646 h 462"/>
                  <a:gd name="T32" fmla="*/ 2147483646 w 561"/>
                  <a:gd name="T33" fmla="*/ 2147483646 h 462"/>
                  <a:gd name="T34" fmla="*/ 2147483646 w 561"/>
                  <a:gd name="T35" fmla="*/ 2147483646 h 462"/>
                  <a:gd name="T36" fmla="*/ 2147483646 w 561"/>
                  <a:gd name="T37" fmla="*/ 2147483646 h 462"/>
                  <a:gd name="T38" fmla="*/ 2147483646 w 561"/>
                  <a:gd name="T39" fmla="*/ 2147483646 h 462"/>
                  <a:gd name="T40" fmla="*/ 2147483646 w 561"/>
                  <a:gd name="T41" fmla="*/ 2147483646 h 462"/>
                  <a:gd name="T42" fmla="*/ 2147483646 w 561"/>
                  <a:gd name="T43" fmla="*/ 2147483646 h 462"/>
                  <a:gd name="T44" fmla="*/ 2147483646 w 561"/>
                  <a:gd name="T45" fmla="*/ 2147483646 h 462"/>
                  <a:gd name="T46" fmla="*/ 2147483646 w 561"/>
                  <a:gd name="T47" fmla="*/ 2147483646 h 462"/>
                  <a:gd name="T48" fmla="*/ 2147483646 w 561"/>
                  <a:gd name="T49" fmla="*/ 2147483646 h 462"/>
                  <a:gd name="T50" fmla="*/ 2147483646 w 561"/>
                  <a:gd name="T51" fmla="*/ 2147483646 h 462"/>
                  <a:gd name="T52" fmla="*/ 2147483646 w 561"/>
                  <a:gd name="T53" fmla="*/ 2147483646 h 462"/>
                  <a:gd name="T54" fmla="*/ 2147483646 w 561"/>
                  <a:gd name="T55" fmla="*/ 2147483646 h 462"/>
                  <a:gd name="T56" fmla="*/ 2147483646 w 561"/>
                  <a:gd name="T57" fmla="*/ 2147483646 h 462"/>
                  <a:gd name="T58" fmla="*/ 2147483646 w 561"/>
                  <a:gd name="T59" fmla="*/ 2147483646 h 462"/>
                  <a:gd name="T60" fmla="*/ 2147483646 w 561"/>
                  <a:gd name="T61" fmla="*/ 2147483646 h 462"/>
                  <a:gd name="T62" fmla="*/ 2147483646 w 561"/>
                  <a:gd name="T63" fmla="*/ 2147483646 h 462"/>
                  <a:gd name="T64" fmla="*/ 2147483646 w 561"/>
                  <a:gd name="T65" fmla="*/ 2147483646 h 462"/>
                  <a:gd name="T66" fmla="*/ 2147483646 w 561"/>
                  <a:gd name="T67" fmla="*/ 2147483646 h 462"/>
                  <a:gd name="T68" fmla="*/ 2147483646 w 561"/>
                  <a:gd name="T69" fmla="*/ 2147483646 h 462"/>
                  <a:gd name="T70" fmla="*/ 2147483646 w 561"/>
                  <a:gd name="T71" fmla="*/ 2147483646 h 462"/>
                  <a:gd name="T72" fmla="*/ 2147483646 w 561"/>
                  <a:gd name="T73" fmla="*/ 2147483646 h 462"/>
                  <a:gd name="T74" fmla="*/ 2147483646 w 561"/>
                  <a:gd name="T75" fmla="*/ 2147483646 h 462"/>
                  <a:gd name="T76" fmla="*/ 2147483646 w 561"/>
                  <a:gd name="T77" fmla="*/ 2147483646 h 462"/>
                  <a:gd name="T78" fmla="*/ 2147483646 w 561"/>
                  <a:gd name="T79" fmla="*/ 2147483646 h 462"/>
                  <a:gd name="T80" fmla="*/ 2147483646 w 561"/>
                  <a:gd name="T81" fmla="*/ 2147483646 h 462"/>
                  <a:gd name="T82" fmla="*/ 2147483646 w 561"/>
                  <a:gd name="T83" fmla="*/ 2147483646 h 462"/>
                  <a:gd name="T84" fmla="*/ 2147483646 w 561"/>
                  <a:gd name="T85" fmla="*/ 2147483646 h 462"/>
                  <a:gd name="T86" fmla="*/ 2147483646 w 561"/>
                  <a:gd name="T87" fmla="*/ 2147483646 h 462"/>
                  <a:gd name="T88" fmla="*/ 2147483646 w 561"/>
                  <a:gd name="T89" fmla="*/ 2147483646 h 462"/>
                  <a:gd name="T90" fmla="*/ 2147483646 w 561"/>
                  <a:gd name="T91" fmla="*/ 2147483646 h 462"/>
                  <a:gd name="T92" fmla="*/ 2147483646 w 561"/>
                  <a:gd name="T93" fmla="*/ 2147483646 h 462"/>
                  <a:gd name="T94" fmla="*/ 2147483646 w 561"/>
                  <a:gd name="T95" fmla="*/ 2147483646 h 462"/>
                  <a:gd name="T96" fmla="*/ 2147483646 w 561"/>
                  <a:gd name="T97" fmla="*/ 2147483646 h 462"/>
                  <a:gd name="T98" fmla="*/ 2147483646 w 561"/>
                  <a:gd name="T99" fmla="*/ 2147483646 h 462"/>
                  <a:gd name="T100" fmla="*/ 2147483646 w 561"/>
                  <a:gd name="T101" fmla="*/ 2147483646 h 462"/>
                  <a:gd name="T102" fmla="*/ 2147483646 w 561"/>
                  <a:gd name="T103" fmla="*/ 2147483646 h 462"/>
                  <a:gd name="T104" fmla="*/ 2147483646 w 561"/>
                  <a:gd name="T105" fmla="*/ 2147483646 h 462"/>
                  <a:gd name="T106" fmla="*/ 2147483646 w 561"/>
                  <a:gd name="T107" fmla="*/ 2147483646 h 462"/>
                  <a:gd name="T108" fmla="*/ 2147483646 w 561"/>
                  <a:gd name="T109" fmla="*/ 2147483646 h 462"/>
                  <a:gd name="T110" fmla="*/ 2147483646 w 561"/>
                  <a:gd name="T111" fmla="*/ 2147483646 h 46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61"/>
                  <a:gd name="T169" fmla="*/ 0 h 462"/>
                  <a:gd name="T170" fmla="*/ 561 w 561"/>
                  <a:gd name="T171" fmla="*/ 462 h 46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61" h="462">
                    <a:moveTo>
                      <a:pt x="362" y="449"/>
                    </a:moveTo>
                    <a:lnTo>
                      <a:pt x="356" y="449"/>
                    </a:lnTo>
                    <a:lnTo>
                      <a:pt x="348" y="447"/>
                    </a:lnTo>
                    <a:lnTo>
                      <a:pt x="320" y="445"/>
                    </a:lnTo>
                    <a:lnTo>
                      <a:pt x="318" y="445"/>
                    </a:lnTo>
                    <a:lnTo>
                      <a:pt x="284" y="442"/>
                    </a:lnTo>
                    <a:lnTo>
                      <a:pt x="281" y="442"/>
                    </a:lnTo>
                    <a:lnTo>
                      <a:pt x="260" y="439"/>
                    </a:lnTo>
                    <a:lnTo>
                      <a:pt x="240" y="438"/>
                    </a:lnTo>
                    <a:lnTo>
                      <a:pt x="219" y="436"/>
                    </a:lnTo>
                    <a:lnTo>
                      <a:pt x="171" y="432"/>
                    </a:lnTo>
                    <a:lnTo>
                      <a:pt x="152" y="430"/>
                    </a:lnTo>
                    <a:lnTo>
                      <a:pt x="119" y="425"/>
                    </a:lnTo>
                    <a:lnTo>
                      <a:pt x="115" y="425"/>
                    </a:lnTo>
                    <a:lnTo>
                      <a:pt x="80" y="420"/>
                    </a:lnTo>
                    <a:lnTo>
                      <a:pt x="77" y="420"/>
                    </a:lnTo>
                    <a:lnTo>
                      <a:pt x="59" y="419"/>
                    </a:lnTo>
                    <a:lnTo>
                      <a:pt x="0" y="412"/>
                    </a:lnTo>
                    <a:lnTo>
                      <a:pt x="4" y="385"/>
                    </a:lnTo>
                    <a:lnTo>
                      <a:pt x="6" y="365"/>
                    </a:lnTo>
                    <a:lnTo>
                      <a:pt x="7" y="360"/>
                    </a:lnTo>
                    <a:lnTo>
                      <a:pt x="7" y="351"/>
                    </a:lnTo>
                    <a:lnTo>
                      <a:pt x="10" y="334"/>
                    </a:lnTo>
                    <a:lnTo>
                      <a:pt x="11" y="324"/>
                    </a:lnTo>
                    <a:lnTo>
                      <a:pt x="13" y="309"/>
                    </a:lnTo>
                    <a:lnTo>
                      <a:pt x="14" y="295"/>
                    </a:lnTo>
                    <a:lnTo>
                      <a:pt x="20" y="259"/>
                    </a:lnTo>
                    <a:lnTo>
                      <a:pt x="20" y="257"/>
                    </a:lnTo>
                    <a:lnTo>
                      <a:pt x="24" y="232"/>
                    </a:lnTo>
                    <a:lnTo>
                      <a:pt x="26" y="205"/>
                    </a:lnTo>
                    <a:lnTo>
                      <a:pt x="28" y="203"/>
                    </a:lnTo>
                    <a:lnTo>
                      <a:pt x="28" y="199"/>
                    </a:lnTo>
                    <a:lnTo>
                      <a:pt x="30" y="181"/>
                    </a:lnTo>
                    <a:lnTo>
                      <a:pt x="31" y="173"/>
                    </a:lnTo>
                    <a:lnTo>
                      <a:pt x="32" y="160"/>
                    </a:lnTo>
                    <a:lnTo>
                      <a:pt x="34" y="154"/>
                    </a:lnTo>
                    <a:lnTo>
                      <a:pt x="36" y="128"/>
                    </a:lnTo>
                    <a:lnTo>
                      <a:pt x="37" y="116"/>
                    </a:lnTo>
                    <a:lnTo>
                      <a:pt x="38" y="104"/>
                    </a:lnTo>
                    <a:lnTo>
                      <a:pt x="41" y="90"/>
                    </a:lnTo>
                    <a:lnTo>
                      <a:pt x="42" y="77"/>
                    </a:lnTo>
                    <a:lnTo>
                      <a:pt x="46" y="54"/>
                    </a:lnTo>
                    <a:lnTo>
                      <a:pt x="47" y="52"/>
                    </a:lnTo>
                    <a:lnTo>
                      <a:pt x="48" y="35"/>
                    </a:lnTo>
                    <a:lnTo>
                      <a:pt x="53" y="0"/>
                    </a:lnTo>
                    <a:lnTo>
                      <a:pt x="100" y="7"/>
                    </a:lnTo>
                    <a:lnTo>
                      <a:pt x="128" y="11"/>
                    </a:lnTo>
                    <a:lnTo>
                      <a:pt x="139" y="12"/>
                    </a:lnTo>
                    <a:lnTo>
                      <a:pt x="144" y="12"/>
                    </a:lnTo>
                    <a:lnTo>
                      <a:pt x="193" y="18"/>
                    </a:lnTo>
                    <a:lnTo>
                      <a:pt x="201" y="19"/>
                    </a:lnTo>
                    <a:lnTo>
                      <a:pt x="228" y="22"/>
                    </a:lnTo>
                    <a:lnTo>
                      <a:pt x="237" y="23"/>
                    </a:lnTo>
                    <a:lnTo>
                      <a:pt x="247" y="23"/>
                    </a:lnTo>
                    <a:lnTo>
                      <a:pt x="255" y="24"/>
                    </a:lnTo>
                    <a:lnTo>
                      <a:pt x="279" y="26"/>
                    </a:lnTo>
                    <a:lnTo>
                      <a:pt x="336" y="34"/>
                    </a:lnTo>
                    <a:lnTo>
                      <a:pt x="345" y="34"/>
                    </a:lnTo>
                    <a:lnTo>
                      <a:pt x="399" y="38"/>
                    </a:lnTo>
                    <a:lnTo>
                      <a:pt x="401" y="38"/>
                    </a:lnTo>
                    <a:lnTo>
                      <a:pt x="409" y="40"/>
                    </a:lnTo>
                    <a:lnTo>
                      <a:pt x="417" y="40"/>
                    </a:lnTo>
                    <a:lnTo>
                      <a:pt x="419" y="41"/>
                    </a:lnTo>
                    <a:lnTo>
                      <a:pt x="424" y="40"/>
                    </a:lnTo>
                    <a:lnTo>
                      <a:pt x="486" y="44"/>
                    </a:lnTo>
                    <a:lnTo>
                      <a:pt x="489" y="44"/>
                    </a:lnTo>
                    <a:lnTo>
                      <a:pt x="502" y="46"/>
                    </a:lnTo>
                    <a:lnTo>
                      <a:pt x="512" y="46"/>
                    </a:lnTo>
                    <a:lnTo>
                      <a:pt x="560" y="49"/>
                    </a:lnTo>
                    <a:lnTo>
                      <a:pt x="559" y="74"/>
                    </a:lnTo>
                    <a:lnTo>
                      <a:pt x="558" y="94"/>
                    </a:lnTo>
                    <a:lnTo>
                      <a:pt x="558" y="100"/>
                    </a:lnTo>
                    <a:lnTo>
                      <a:pt x="555" y="125"/>
                    </a:lnTo>
                    <a:lnTo>
                      <a:pt x="555" y="133"/>
                    </a:lnTo>
                    <a:lnTo>
                      <a:pt x="554" y="137"/>
                    </a:lnTo>
                    <a:lnTo>
                      <a:pt x="553" y="151"/>
                    </a:lnTo>
                    <a:lnTo>
                      <a:pt x="553" y="167"/>
                    </a:lnTo>
                    <a:lnTo>
                      <a:pt x="552" y="176"/>
                    </a:lnTo>
                    <a:lnTo>
                      <a:pt x="552" y="190"/>
                    </a:lnTo>
                    <a:lnTo>
                      <a:pt x="550" y="203"/>
                    </a:lnTo>
                    <a:lnTo>
                      <a:pt x="550" y="205"/>
                    </a:lnTo>
                    <a:lnTo>
                      <a:pt x="549" y="216"/>
                    </a:lnTo>
                    <a:lnTo>
                      <a:pt x="548" y="241"/>
                    </a:lnTo>
                    <a:lnTo>
                      <a:pt x="548" y="255"/>
                    </a:lnTo>
                    <a:lnTo>
                      <a:pt x="548" y="261"/>
                    </a:lnTo>
                    <a:lnTo>
                      <a:pt x="547" y="273"/>
                    </a:lnTo>
                    <a:lnTo>
                      <a:pt x="546" y="297"/>
                    </a:lnTo>
                    <a:lnTo>
                      <a:pt x="543" y="333"/>
                    </a:lnTo>
                    <a:lnTo>
                      <a:pt x="542" y="345"/>
                    </a:lnTo>
                    <a:lnTo>
                      <a:pt x="542" y="359"/>
                    </a:lnTo>
                    <a:lnTo>
                      <a:pt x="541" y="371"/>
                    </a:lnTo>
                    <a:lnTo>
                      <a:pt x="541" y="384"/>
                    </a:lnTo>
                    <a:lnTo>
                      <a:pt x="541" y="389"/>
                    </a:lnTo>
                    <a:lnTo>
                      <a:pt x="540" y="396"/>
                    </a:lnTo>
                    <a:lnTo>
                      <a:pt x="540" y="403"/>
                    </a:lnTo>
                    <a:lnTo>
                      <a:pt x="538" y="409"/>
                    </a:lnTo>
                    <a:lnTo>
                      <a:pt x="538" y="420"/>
                    </a:lnTo>
                    <a:lnTo>
                      <a:pt x="537" y="431"/>
                    </a:lnTo>
                    <a:lnTo>
                      <a:pt x="537" y="449"/>
                    </a:lnTo>
                    <a:lnTo>
                      <a:pt x="536" y="461"/>
                    </a:lnTo>
                    <a:lnTo>
                      <a:pt x="492" y="459"/>
                    </a:lnTo>
                    <a:lnTo>
                      <a:pt x="472" y="459"/>
                    </a:lnTo>
                    <a:lnTo>
                      <a:pt x="468" y="457"/>
                    </a:lnTo>
                    <a:lnTo>
                      <a:pt x="453" y="457"/>
                    </a:lnTo>
                    <a:lnTo>
                      <a:pt x="444" y="456"/>
                    </a:lnTo>
                    <a:lnTo>
                      <a:pt x="442" y="456"/>
                    </a:lnTo>
                    <a:lnTo>
                      <a:pt x="428" y="455"/>
                    </a:lnTo>
                    <a:lnTo>
                      <a:pt x="380" y="451"/>
                    </a:lnTo>
                    <a:lnTo>
                      <a:pt x="372" y="451"/>
                    </a:lnTo>
                    <a:lnTo>
                      <a:pt x="371" y="451"/>
                    </a:lnTo>
                    <a:lnTo>
                      <a:pt x="365" y="449"/>
                    </a:lnTo>
                    <a:lnTo>
                      <a:pt x="362" y="449"/>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nvGrpSpPr>
              <p:cNvPr id="26" name="Group 138"/>
              <p:cNvGrpSpPr>
                <a:grpSpLocks/>
              </p:cNvGrpSpPr>
              <p:nvPr/>
            </p:nvGrpSpPr>
            <p:grpSpPr bwMode="auto">
              <a:xfrm>
                <a:off x="80963" y="1350963"/>
                <a:ext cx="8895442" cy="4013200"/>
                <a:chOff x="80963" y="1350963"/>
                <a:chExt cx="8895442" cy="4013200"/>
              </a:xfrm>
            </p:grpSpPr>
            <p:sp>
              <p:nvSpPr>
                <p:cNvPr id="27" name="Freeform 2"/>
                <p:cNvSpPr>
                  <a:spLocks/>
                </p:cNvSpPr>
                <p:nvPr/>
              </p:nvSpPr>
              <p:spPr bwMode="auto">
                <a:xfrm>
                  <a:off x="6142038" y="3297238"/>
                  <a:ext cx="1150937" cy="520700"/>
                </a:xfrm>
                <a:custGeom>
                  <a:avLst/>
                  <a:gdLst>
                    <a:gd name="T0" fmla="*/ 2147483646 w 725"/>
                    <a:gd name="T1" fmla="*/ 0 h 328"/>
                    <a:gd name="T2" fmla="*/ 2147483646 w 725"/>
                    <a:gd name="T3" fmla="*/ 2147483646 h 328"/>
                    <a:gd name="T4" fmla="*/ 2147483646 w 725"/>
                    <a:gd name="T5" fmla="*/ 2147483646 h 328"/>
                    <a:gd name="T6" fmla="*/ 2147483646 w 725"/>
                    <a:gd name="T7" fmla="*/ 2147483646 h 328"/>
                    <a:gd name="T8" fmla="*/ 2147483646 w 725"/>
                    <a:gd name="T9" fmla="*/ 2147483646 h 328"/>
                    <a:gd name="T10" fmla="*/ 2147483646 w 725"/>
                    <a:gd name="T11" fmla="*/ 2147483646 h 328"/>
                    <a:gd name="T12" fmla="*/ 2147483646 w 725"/>
                    <a:gd name="T13" fmla="*/ 2147483646 h 328"/>
                    <a:gd name="T14" fmla="*/ 2147483646 w 725"/>
                    <a:gd name="T15" fmla="*/ 2147483646 h 328"/>
                    <a:gd name="T16" fmla="*/ 2147483646 w 725"/>
                    <a:gd name="T17" fmla="*/ 2147483646 h 328"/>
                    <a:gd name="T18" fmla="*/ 2147483646 w 725"/>
                    <a:gd name="T19" fmla="*/ 2147483646 h 328"/>
                    <a:gd name="T20" fmla="*/ 2147483646 w 725"/>
                    <a:gd name="T21" fmla="*/ 2147483646 h 328"/>
                    <a:gd name="T22" fmla="*/ 2147483646 w 725"/>
                    <a:gd name="T23" fmla="*/ 2147483646 h 328"/>
                    <a:gd name="T24" fmla="*/ 2147483646 w 725"/>
                    <a:gd name="T25" fmla="*/ 2147483646 h 328"/>
                    <a:gd name="T26" fmla="*/ 2147483646 w 725"/>
                    <a:gd name="T27" fmla="*/ 2147483646 h 328"/>
                    <a:gd name="T28" fmla="*/ 2147483646 w 725"/>
                    <a:gd name="T29" fmla="*/ 2147483646 h 328"/>
                    <a:gd name="T30" fmla="*/ 2147483646 w 725"/>
                    <a:gd name="T31" fmla="*/ 2147483646 h 328"/>
                    <a:gd name="T32" fmla="*/ 2147483646 w 725"/>
                    <a:gd name="T33" fmla="*/ 2147483646 h 328"/>
                    <a:gd name="T34" fmla="*/ 2147483646 w 725"/>
                    <a:gd name="T35" fmla="*/ 2147483646 h 328"/>
                    <a:gd name="T36" fmla="*/ 2147483646 w 725"/>
                    <a:gd name="T37" fmla="*/ 2147483646 h 328"/>
                    <a:gd name="T38" fmla="*/ 2147483646 w 725"/>
                    <a:gd name="T39" fmla="*/ 2147483646 h 328"/>
                    <a:gd name="T40" fmla="*/ 2147483646 w 725"/>
                    <a:gd name="T41" fmla="*/ 2147483646 h 328"/>
                    <a:gd name="T42" fmla="*/ 2147483646 w 725"/>
                    <a:gd name="T43" fmla="*/ 2147483646 h 328"/>
                    <a:gd name="T44" fmla="*/ 0 w 725"/>
                    <a:gd name="T45" fmla="*/ 2147483646 h 328"/>
                    <a:gd name="T46" fmla="*/ 2147483646 w 725"/>
                    <a:gd name="T47" fmla="*/ 2147483646 h 328"/>
                    <a:gd name="T48" fmla="*/ 2147483646 w 725"/>
                    <a:gd name="T49" fmla="*/ 2147483646 h 328"/>
                    <a:gd name="T50" fmla="*/ 2147483646 w 725"/>
                    <a:gd name="T51" fmla="*/ 2147483646 h 328"/>
                    <a:gd name="T52" fmla="*/ 2147483646 w 725"/>
                    <a:gd name="T53" fmla="*/ 2147483646 h 328"/>
                    <a:gd name="T54" fmla="*/ 2147483646 w 725"/>
                    <a:gd name="T55" fmla="*/ 2147483646 h 328"/>
                    <a:gd name="T56" fmla="*/ 2147483646 w 725"/>
                    <a:gd name="T57" fmla="*/ 2147483646 h 328"/>
                    <a:gd name="T58" fmla="*/ 2147483646 w 725"/>
                    <a:gd name="T59" fmla="*/ 2147483646 h 328"/>
                    <a:gd name="T60" fmla="*/ 2147483646 w 725"/>
                    <a:gd name="T61" fmla="*/ 2147483646 h 328"/>
                    <a:gd name="T62" fmla="*/ 2147483646 w 725"/>
                    <a:gd name="T63" fmla="*/ 2147483646 h 328"/>
                    <a:gd name="T64" fmla="*/ 2147483646 w 725"/>
                    <a:gd name="T65" fmla="*/ 2147483646 h 328"/>
                    <a:gd name="T66" fmla="*/ 2147483646 w 725"/>
                    <a:gd name="T67" fmla="*/ 2147483646 h 328"/>
                    <a:gd name="T68" fmla="*/ 2147483646 w 725"/>
                    <a:gd name="T69" fmla="*/ 2147483646 h 328"/>
                    <a:gd name="T70" fmla="*/ 2147483646 w 725"/>
                    <a:gd name="T71" fmla="*/ 2147483646 h 328"/>
                    <a:gd name="T72" fmla="*/ 2147483646 w 725"/>
                    <a:gd name="T73" fmla="*/ 2147483646 h 328"/>
                    <a:gd name="T74" fmla="*/ 2147483646 w 725"/>
                    <a:gd name="T75" fmla="*/ 2147483646 h 328"/>
                    <a:gd name="T76" fmla="*/ 2147483646 w 725"/>
                    <a:gd name="T77" fmla="*/ 2147483646 h 328"/>
                    <a:gd name="T78" fmla="*/ 2147483646 w 725"/>
                    <a:gd name="T79" fmla="*/ 2147483646 h 328"/>
                    <a:gd name="T80" fmla="*/ 2147483646 w 725"/>
                    <a:gd name="T81" fmla="*/ 2147483646 h 328"/>
                    <a:gd name="T82" fmla="*/ 2147483646 w 725"/>
                    <a:gd name="T83" fmla="*/ 2147483646 h 328"/>
                    <a:gd name="T84" fmla="*/ 2147483646 w 725"/>
                    <a:gd name="T85" fmla="*/ 2147483646 h 328"/>
                    <a:gd name="T86" fmla="*/ 2147483646 w 725"/>
                    <a:gd name="T87" fmla="*/ 2147483646 h 328"/>
                    <a:gd name="T88" fmla="*/ 2147483646 w 725"/>
                    <a:gd name="T89" fmla="*/ 2147483646 h 328"/>
                    <a:gd name="T90" fmla="*/ 2147483646 w 725"/>
                    <a:gd name="T91" fmla="*/ 2147483646 h 328"/>
                    <a:gd name="T92" fmla="*/ 2147483646 w 725"/>
                    <a:gd name="T93" fmla="*/ 0 h 32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25"/>
                    <a:gd name="T142" fmla="*/ 0 h 328"/>
                    <a:gd name="T143" fmla="*/ 725 w 725"/>
                    <a:gd name="T144" fmla="*/ 328 h 32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25" h="328">
                      <a:moveTo>
                        <a:pt x="660" y="0"/>
                      </a:moveTo>
                      <a:lnTo>
                        <a:pt x="552" y="25"/>
                      </a:lnTo>
                      <a:lnTo>
                        <a:pt x="438" y="48"/>
                      </a:lnTo>
                      <a:lnTo>
                        <a:pt x="326" y="67"/>
                      </a:lnTo>
                      <a:lnTo>
                        <a:pt x="273" y="76"/>
                      </a:lnTo>
                      <a:lnTo>
                        <a:pt x="221" y="84"/>
                      </a:lnTo>
                      <a:lnTo>
                        <a:pt x="195" y="87"/>
                      </a:lnTo>
                      <a:lnTo>
                        <a:pt x="195" y="108"/>
                      </a:lnTo>
                      <a:lnTo>
                        <a:pt x="182" y="123"/>
                      </a:lnTo>
                      <a:lnTo>
                        <a:pt x="171" y="138"/>
                      </a:lnTo>
                      <a:lnTo>
                        <a:pt x="158" y="139"/>
                      </a:lnTo>
                      <a:lnTo>
                        <a:pt x="144" y="145"/>
                      </a:lnTo>
                      <a:lnTo>
                        <a:pt x="140" y="162"/>
                      </a:lnTo>
                      <a:lnTo>
                        <a:pt x="126" y="156"/>
                      </a:lnTo>
                      <a:lnTo>
                        <a:pt x="114" y="162"/>
                      </a:lnTo>
                      <a:lnTo>
                        <a:pt x="105" y="177"/>
                      </a:lnTo>
                      <a:lnTo>
                        <a:pt x="86" y="195"/>
                      </a:lnTo>
                      <a:lnTo>
                        <a:pt x="60" y="214"/>
                      </a:lnTo>
                      <a:lnTo>
                        <a:pt x="41" y="220"/>
                      </a:lnTo>
                      <a:lnTo>
                        <a:pt x="23" y="234"/>
                      </a:lnTo>
                      <a:lnTo>
                        <a:pt x="21" y="246"/>
                      </a:lnTo>
                      <a:lnTo>
                        <a:pt x="8" y="256"/>
                      </a:lnTo>
                      <a:lnTo>
                        <a:pt x="0" y="274"/>
                      </a:lnTo>
                      <a:lnTo>
                        <a:pt x="8" y="283"/>
                      </a:lnTo>
                      <a:lnTo>
                        <a:pt x="86" y="271"/>
                      </a:lnTo>
                      <a:lnTo>
                        <a:pt x="125" y="259"/>
                      </a:lnTo>
                      <a:lnTo>
                        <a:pt x="153" y="240"/>
                      </a:lnTo>
                      <a:lnTo>
                        <a:pt x="185" y="237"/>
                      </a:lnTo>
                      <a:lnTo>
                        <a:pt x="257" y="228"/>
                      </a:lnTo>
                      <a:lnTo>
                        <a:pt x="275" y="226"/>
                      </a:lnTo>
                      <a:lnTo>
                        <a:pt x="285" y="231"/>
                      </a:lnTo>
                      <a:lnTo>
                        <a:pt x="291" y="243"/>
                      </a:lnTo>
                      <a:lnTo>
                        <a:pt x="294" y="255"/>
                      </a:lnTo>
                      <a:lnTo>
                        <a:pt x="387" y="240"/>
                      </a:lnTo>
                      <a:lnTo>
                        <a:pt x="506" y="328"/>
                      </a:lnTo>
                      <a:lnTo>
                        <a:pt x="531" y="318"/>
                      </a:lnTo>
                      <a:lnTo>
                        <a:pt x="548" y="315"/>
                      </a:lnTo>
                      <a:lnTo>
                        <a:pt x="557" y="285"/>
                      </a:lnTo>
                      <a:lnTo>
                        <a:pt x="569" y="256"/>
                      </a:lnTo>
                      <a:lnTo>
                        <a:pt x="590" y="235"/>
                      </a:lnTo>
                      <a:lnTo>
                        <a:pt x="636" y="216"/>
                      </a:lnTo>
                      <a:lnTo>
                        <a:pt x="657" y="220"/>
                      </a:lnTo>
                      <a:lnTo>
                        <a:pt x="674" y="181"/>
                      </a:lnTo>
                      <a:lnTo>
                        <a:pt x="701" y="156"/>
                      </a:lnTo>
                      <a:lnTo>
                        <a:pt x="723" y="138"/>
                      </a:lnTo>
                      <a:lnTo>
                        <a:pt x="725" y="94"/>
                      </a:lnTo>
                      <a:lnTo>
                        <a:pt x="660" y="0"/>
                      </a:lnTo>
                      <a:close/>
                    </a:path>
                  </a:pathLst>
                </a:custGeom>
                <a:solidFill>
                  <a:srgbClr val="FF0000"/>
                </a:solidFill>
                <a:ln w="12700" cap="rnd" cmpd="sng">
                  <a:solidFill>
                    <a:schemeClr val="bg2"/>
                  </a:solidFill>
                  <a:prstDash val="solid"/>
                  <a:round/>
                  <a:headEnd/>
                  <a:tailEnd/>
                </a:ln>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Freeform 3"/>
                <p:cNvSpPr>
                  <a:spLocks/>
                </p:cNvSpPr>
                <p:nvPr/>
              </p:nvSpPr>
              <p:spPr bwMode="auto">
                <a:xfrm>
                  <a:off x="7478713" y="2287588"/>
                  <a:ext cx="103187" cy="130175"/>
                </a:xfrm>
                <a:custGeom>
                  <a:avLst/>
                  <a:gdLst>
                    <a:gd name="T0" fmla="*/ 2147483646 w 65"/>
                    <a:gd name="T1" fmla="*/ 2147483646 h 82"/>
                    <a:gd name="T2" fmla="*/ 2147483646 w 65"/>
                    <a:gd name="T3" fmla="*/ 2147483646 h 82"/>
                    <a:gd name="T4" fmla="*/ 2147483646 w 65"/>
                    <a:gd name="T5" fmla="*/ 2147483646 h 82"/>
                    <a:gd name="T6" fmla="*/ 2147483646 w 65"/>
                    <a:gd name="T7" fmla="*/ 2147483646 h 82"/>
                    <a:gd name="T8" fmla="*/ 2147483646 w 65"/>
                    <a:gd name="T9" fmla="*/ 2147483646 h 82"/>
                    <a:gd name="T10" fmla="*/ 2147483646 w 65"/>
                    <a:gd name="T11" fmla="*/ 2147483646 h 82"/>
                    <a:gd name="T12" fmla="*/ 2147483646 w 65"/>
                    <a:gd name="T13" fmla="*/ 2147483646 h 82"/>
                    <a:gd name="T14" fmla="*/ 2147483646 w 65"/>
                    <a:gd name="T15" fmla="*/ 2147483646 h 82"/>
                    <a:gd name="T16" fmla="*/ 2147483646 w 65"/>
                    <a:gd name="T17" fmla="*/ 2147483646 h 82"/>
                    <a:gd name="T18" fmla="*/ 2147483646 w 65"/>
                    <a:gd name="T19" fmla="*/ 2147483646 h 82"/>
                    <a:gd name="T20" fmla="*/ 2147483646 w 65"/>
                    <a:gd name="T21" fmla="*/ 2147483646 h 82"/>
                    <a:gd name="T22" fmla="*/ 2147483646 w 65"/>
                    <a:gd name="T23" fmla="*/ 2147483646 h 82"/>
                    <a:gd name="T24" fmla="*/ 2147483646 w 65"/>
                    <a:gd name="T25" fmla="*/ 2147483646 h 82"/>
                    <a:gd name="T26" fmla="*/ 2147483646 w 65"/>
                    <a:gd name="T27" fmla="*/ 2147483646 h 82"/>
                    <a:gd name="T28" fmla="*/ 2147483646 w 65"/>
                    <a:gd name="T29" fmla="*/ 2147483646 h 82"/>
                    <a:gd name="T30" fmla="*/ 2147483646 w 65"/>
                    <a:gd name="T31" fmla="*/ 2147483646 h 82"/>
                    <a:gd name="T32" fmla="*/ 2147483646 w 65"/>
                    <a:gd name="T33" fmla="*/ 2147483646 h 82"/>
                    <a:gd name="T34" fmla="*/ 2147483646 w 65"/>
                    <a:gd name="T35" fmla="*/ 2147483646 h 82"/>
                    <a:gd name="T36" fmla="*/ 2147483646 w 65"/>
                    <a:gd name="T37" fmla="*/ 2147483646 h 82"/>
                    <a:gd name="T38" fmla="*/ 2147483646 w 65"/>
                    <a:gd name="T39" fmla="*/ 2147483646 h 82"/>
                    <a:gd name="T40" fmla="*/ 2147483646 w 65"/>
                    <a:gd name="T41" fmla="*/ 2147483646 h 82"/>
                    <a:gd name="T42" fmla="*/ 2147483646 w 65"/>
                    <a:gd name="T43" fmla="*/ 2147483646 h 82"/>
                    <a:gd name="T44" fmla="*/ 2147483646 w 65"/>
                    <a:gd name="T45" fmla="*/ 2147483646 h 82"/>
                    <a:gd name="T46" fmla="*/ 0 w 65"/>
                    <a:gd name="T47" fmla="*/ 2147483646 h 82"/>
                    <a:gd name="T48" fmla="*/ 2147483646 w 65"/>
                    <a:gd name="T49" fmla="*/ 2147483646 h 82"/>
                    <a:gd name="T50" fmla="*/ 2147483646 w 65"/>
                    <a:gd name="T51" fmla="*/ 2147483646 h 82"/>
                    <a:gd name="T52" fmla="*/ 2147483646 w 65"/>
                    <a:gd name="T53" fmla="*/ 2147483646 h 82"/>
                    <a:gd name="T54" fmla="*/ 2147483646 w 65"/>
                    <a:gd name="T55" fmla="*/ 2147483646 h 82"/>
                    <a:gd name="T56" fmla="*/ 2147483646 w 65"/>
                    <a:gd name="T57" fmla="*/ 0 h 82"/>
                    <a:gd name="T58" fmla="*/ 2147483646 w 65"/>
                    <a:gd name="T59" fmla="*/ 2147483646 h 82"/>
                    <a:gd name="T60" fmla="*/ 2147483646 w 65"/>
                    <a:gd name="T61" fmla="*/ 2147483646 h 82"/>
                    <a:gd name="T62" fmla="*/ 2147483646 w 65"/>
                    <a:gd name="T63" fmla="*/ 2147483646 h 82"/>
                    <a:gd name="T64" fmla="*/ 2147483646 w 65"/>
                    <a:gd name="T65" fmla="*/ 2147483646 h 82"/>
                    <a:gd name="T66" fmla="*/ 2147483646 w 65"/>
                    <a:gd name="T67" fmla="*/ 2147483646 h 82"/>
                    <a:gd name="T68" fmla="*/ 2147483646 w 65"/>
                    <a:gd name="T69" fmla="*/ 2147483646 h 82"/>
                    <a:gd name="T70" fmla="*/ 2147483646 w 65"/>
                    <a:gd name="T71" fmla="*/ 2147483646 h 8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65"/>
                    <a:gd name="T109" fmla="*/ 0 h 82"/>
                    <a:gd name="T110" fmla="*/ 65 w 65"/>
                    <a:gd name="T111" fmla="*/ 82 h 82"/>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65" h="82">
                      <a:moveTo>
                        <a:pt x="51" y="30"/>
                      </a:moveTo>
                      <a:lnTo>
                        <a:pt x="58" y="31"/>
                      </a:lnTo>
                      <a:lnTo>
                        <a:pt x="60" y="38"/>
                      </a:lnTo>
                      <a:lnTo>
                        <a:pt x="64" y="46"/>
                      </a:lnTo>
                      <a:lnTo>
                        <a:pt x="59" y="52"/>
                      </a:lnTo>
                      <a:lnTo>
                        <a:pt x="58" y="48"/>
                      </a:lnTo>
                      <a:lnTo>
                        <a:pt x="56" y="48"/>
                      </a:lnTo>
                      <a:lnTo>
                        <a:pt x="51" y="56"/>
                      </a:lnTo>
                      <a:lnTo>
                        <a:pt x="43" y="56"/>
                      </a:lnTo>
                      <a:lnTo>
                        <a:pt x="40" y="67"/>
                      </a:lnTo>
                      <a:lnTo>
                        <a:pt x="31" y="70"/>
                      </a:lnTo>
                      <a:lnTo>
                        <a:pt x="13" y="81"/>
                      </a:lnTo>
                      <a:lnTo>
                        <a:pt x="12" y="80"/>
                      </a:lnTo>
                      <a:lnTo>
                        <a:pt x="13" y="80"/>
                      </a:lnTo>
                      <a:lnTo>
                        <a:pt x="17" y="68"/>
                      </a:lnTo>
                      <a:lnTo>
                        <a:pt x="13" y="49"/>
                      </a:lnTo>
                      <a:lnTo>
                        <a:pt x="12" y="48"/>
                      </a:lnTo>
                      <a:lnTo>
                        <a:pt x="11" y="45"/>
                      </a:lnTo>
                      <a:lnTo>
                        <a:pt x="11" y="44"/>
                      </a:lnTo>
                      <a:lnTo>
                        <a:pt x="11" y="43"/>
                      </a:lnTo>
                      <a:lnTo>
                        <a:pt x="9" y="38"/>
                      </a:lnTo>
                      <a:lnTo>
                        <a:pt x="8" y="35"/>
                      </a:lnTo>
                      <a:lnTo>
                        <a:pt x="2" y="18"/>
                      </a:lnTo>
                      <a:lnTo>
                        <a:pt x="0" y="10"/>
                      </a:lnTo>
                      <a:lnTo>
                        <a:pt x="2" y="8"/>
                      </a:lnTo>
                      <a:lnTo>
                        <a:pt x="20" y="5"/>
                      </a:lnTo>
                      <a:lnTo>
                        <a:pt x="21" y="4"/>
                      </a:lnTo>
                      <a:lnTo>
                        <a:pt x="26" y="2"/>
                      </a:lnTo>
                      <a:lnTo>
                        <a:pt x="32" y="0"/>
                      </a:lnTo>
                      <a:lnTo>
                        <a:pt x="32" y="4"/>
                      </a:lnTo>
                      <a:lnTo>
                        <a:pt x="34" y="13"/>
                      </a:lnTo>
                      <a:lnTo>
                        <a:pt x="37" y="12"/>
                      </a:lnTo>
                      <a:lnTo>
                        <a:pt x="41" y="23"/>
                      </a:lnTo>
                      <a:lnTo>
                        <a:pt x="46" y="24"/>
                      </a:lnTo>
                      <a:lnTo>
                        <a:pt x="47" y="26"/>
                      </a:lnTo>
                      <a:lnTo>
                        <a:pt x="51" y="30"/>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Freeform 4"/>
                <p:cNvSpPr>
                  <a:spLocks/>
                </p:cNvSpPr>
                <p:nvPr/>
              </p:nvSpPr>
              <p:spPr bwMode="auto">
                <a:xfrm>
                  <a:off x="7092950" y="2757488"/>
                  <a:ext cx="139700" cy="228600"/>
                </a:xfrm>
                <a:custGeom>
                  <a:avLst/>
                  <a:gdLst>
                    <a:gd name="T0" fmla="*/ 2147483646 w 88"/>
                    <a:gd name="T1" fmla="*/ 2147483646 h 144"/>
                    <a:gd name="T2" fmla="*/ 2147483646 w 88"/>
                    <a:gd name="T3" fmla="*/ 2147483646 h 144"/>
                    <a:gd name="T4" fmla="*/ 2147483646 w 88"/>
                    <a:gd name="T5" fmla="*/ 2147483646 h 144"/>
                    <a:gd name="T6" fmla="*/ 2147483646 w 88"/>
                    <a:gd name="T7" fmla="*/ 2147483646 h 144"/>
                    <a:gd name="T8" fmla="*/ 2147483646 w 88"/>
                    <a:gd name="T9" fmla="*/ 2147483646 h 144"/>
                    <a:gd name="T10" fmla="*/ 2147483646 w 88"/>
                    <a:gd name="T11" fmla="*/ 2147483646 h 144"/>
                    <a:gd name="T12" fmla="*/ 2147483646 w 88"/>
                    <a:gd name="T13" fmla="*/ 2147483646 h 144"/>
                    <a:gd name="T14" fmla="*/ 2147483646 w 88"/>
                    <a:gd name="T15" fmla="*/ 2147483646 h 144"/>
                    <a:gd name="T16" fmla="*/ 2147483646 w 88"/>
                    <a:gd name="T17" fmla="*/ 0 h 144"/>
                    <a:gd name="T18" fmla="*/ 2147483646 w 88"/>
                    <a:gd name="T19" fmla="*/ 2147483646 h 144"/>
                    <a:gd name="T20" fmla="*/ 2147483646 w 88"/>
                    <a:gd name="T21" fmla="*/ 2147483646 h 144"/>
                    <a:gd name="T22" fmla="*/ 2147483646 w 88"/>
                    <a:gd name="T23" fmla="*/ 2147483646 h 144"/>
                    <a:gd name="T24" fmla="*/ 2147483646 w 88"/>
                    <a:gd name="T25" fmla="*/ 2147483646 h 144"/>
                    <a:gd name="T26" fmla="*/ 0 w 88"/>
                    <a:gd name="T27" fmla="*/ 2147483646 h 144"/>
                    <a:gd name="T28" fmla="*/ 2147483646 w 88"/>
                    <a:gd name="T29" fmla="*/ 2147483646 h 144"/>
                    <a:gd name="T30" fmla="*/ 2147483646 w 88"/>
                    <a:gd name="T31" fmla="*/ 2147483646 h 144"/>
                    <a:gd name="T32" fmla="*/ 2147483646 w 88"/>
                    <a:gd name="T33" fmla="*/ 2147483646 h 144"/>
                    <a:gd name="T34" fmla="*/ 2147483646 w 88"/>
                    <a:gd name="T35" fmla="*/ 2147483646 h 144"/>
                    <a:gd name="T36" fmla="*/ 2147483646 w 88"/>
                    <a:gd name="T37" fmla="*/ 2147483646 h 144"/>
                    <a:gd name="T38" fmla="*/ 2147483646 w 88"/>
                    <a:gd name="T39" fmla="*/ 2147483646 h 144"/>
                    <a:gd name="T40" fmla="*/ 2147483646 w 88"/>
                    <a:gd name="T41" fmla="*/ 2147483646 h 144"/>
                    <a:gd name="T42" fmla="*/ 2147483646 w 88"/>
                    <a:gd name="T43" fmla="*/ 2147483646 h 144"/>
                    <a:gd name="T44" fmla="*/ 2147483646 w 88"/>
                    <a:gd name="T45" fmla="*/ 2147483646 h 144"/>
                    <a:gd name="T46" fmla="*/ 2147483646 w 88"/>
                    <a:gd name="T47" fmla="*/ 2147483646 h 144"/>
                    <a:gd name="T48" fmla="*/ 2147483646 w 88"/>
                    <a:gd name="T49" fmla="*/ 2147483646 h 144"/>
                    <a:gd name="T50" fmla="*/ 2147483646 w 88"/>
                    <a:gd name="T51" fmla="*/ 2147483646 h 144"/>
                    <a:gd name="T52" fmla="*/ 2147483646 w 88"/>
                    <a:gd name="T53" fmla="*/ 2147483646 h 144"/>
                    <a:gd name="T54" fmla="*/ 2147483646 w 88"/>
                    <a:gd name="T55" fmla="*/ 2147483646 h 144"/>
                    <a:gd name="T56" fmla="*/ 2147483646 w 88"/>
                    <a:gd name="T57" fmla="*/ 2147483646 h 144"/>
                    <a:gd name="T58" fmla="*/ 2147483646 w 88"/>
                    <a:gd name="T59" fmla="*/ 2147483646 h 144"/>
                    <a:gd name="T60" fmla="*/ 2147483646 w 88"/>
                    <a:gd name="T61" fmla="*/ 2147483646 h 144"/>
                    <a:gd name="T62" fmla="*/ 2147483646 w 88"/>
                    <a:gd name="T63" fmla="*/ 2147483646 h 144"/>
                    <a:gd name="T64" fmla="*/ 2147483646 w 88"/>
                    <a:gd name="T65" fmla="*/ 2147483646 h 144"/>
                    <a:gd name="T66" fmla="*/ 2147483646 w 88"/>
                    <a:gd name="T67" fmla="*/ 2147483646 h 144"/>
                    <a:gd name="T68" fmla="*/ 2147483646 w 88"/>
                    <a:gd name="T69" fmla="*/ 2147483646 h 144"/>
                    <a:gd name="T70" fmla="*/ 2147483646 w 88"/>
                    <a:gd name="T71" fmla="*/ 2147483646 h 144"/>
                    <a:gd name="T72" fmla="*/ 2147483646 w 88"/>
                    <a:gd name="T73" fmla="*/ 2147483646 h 144"/>
                    <a:gd name="T74" fmla="*/ 2147483646 w 88"/>
                    <a:gd name="T75" fmla="*/ 2147483646 h 144"/>
                    <a:gd name="T76" fmla="*/ 2147483646 w 88"/>
                    <a:gd name="T77" fmla="*/ 2147483646 h 144"/>
                    <a:gd name="T78" fmla="*/ 2147483646 w 88"/>
                    <a:gd name="T79" fmla="*/ 2147483646 h 144"/>
                    <a:gd name="T80" fmla="*/ 2147483646 w 88"/>
                    <a:gd name="T81" fmla="*/ 2147483646 h 144"/>
                    <a:gd name="T82" fmla="*/ 2147483646 w 88"/>
                    <a:gd name="T83" fmla="*/ 2147483646 h 144"/>
                    <a:gd name="T84" fmla="*/ 2147483646 w 88"/>
                    <a:gd name="T85" fmla="*/ 2147483646 h 144"/>
                    <a:gd name="T86" fmla="*/ 2147483646 w 88"/>
                    <a:gd name="T87" fmla="*/ 2147483646 h 14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88"/>
                    <a:gd name="T133" fmla="*/ 0 h 144"/>
                    <a:gd name="T134" fmla="*/ 88 w 88"/>
                    <a:gd name="T135" fmla="*/ 144 h 14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88" h="144">
                      <a:moveTo>
                        <a:pt x="30" y="47"/>
                      </a:moveTo>
                      <a:lnTo>
                        <a:pt x="22" y="36"/>
                      </a:lnTo>
                      <a:lnTo>
                        <a:pt x="21" y="26"/>
                      </a:lnTo>
                      <a:lnTo>
                        <a:pt x="22" y="25"/>
                      </a:lnTo>
                      <a:lnTo>
                        <a:pt x="21" y="22"/>
                      </a:lnTo>
                      <a:lnTo>
                        <a:pt x="22" y="13"/>
                      </a:lnTo>
                      <a:lnTo>
                        <a:pt x="25" y="5"/>
                      </a:lnTo>
                      <a:lnTo>
                        <a:pt x="27" y="2"/>
                      </a:lnTo>
                      <a:lnTo>
                        <a:pt x="19" y="0"/>
                      </a:lnTo>
                      <a:lnTo>
                        <a:pt x="13" y="1"/>
                      </a:lnTo>
                      <a:lnTo>
                        <a:pt x="13" y="2"/>
                      </a:lnTo>
                      <a:lnTo>
                        <a:pt x="1" y="13"/>
                      </a:lnTo>
                      <a:lnTo>
                        <a:pt x="1" y="16"/>
                      </a:lnTo>
                      <a:lnTo>
                        <a:pt x="0" y="17"/>
                      </a:lnTo>
                      <a:lnTo>
                        <a:pt x="1" y="22"/>
                      </a:lnTo>
                      <a:lnTo>
                        <a:pt x="1" y="25"/>
                      </a:lnTo>
                      <a:lnTo>
                        <a:pt x="10" y="52"/>
                      </a:lnTo>
                      <a:lnTo>
                        <a:pt x="11" y="55"/>
                      </a:lnTo>
                      <a:lnTo>
                        <a:pt x="12" y="59"/>
                      </a:lnTo>
                      <a:lnTo>
                        <a:pt x="13" y="61"/>
                      </a:lnTo>
                      <a:lnTo>
                        <a:pt x="13" y="62"/>
                      </a:lnTo>
                      <a:lnTo>
                        <a:pt x="13" y="64"/>
                      </a:lnTo>
                      <a:lnTo>
                        <a:pt x="16" y="71"/>
                      </a:lnTo>
                      <a:lnTo>
                        <a:pt x="17" y="75"/>
                      </a:lnTo>
                      <a:lnTo>
                        <a:pt x="21" y="89"/>
                      </a:lnTo>
                      <a:lnTo>
                        <a:pt x="25" y="106"/>
                      </a:lnTo>
                      <a:lnTo>
                        <a:pt x="28" y="113"/>
                      </a:lnTo>
                      <a:lnTo>
                        <a:pt x="30" y="124"/>
                      </a:lnTo>
                      <a:lnTo>
                        <a:pt x="31" y="126"/>
                      </a:lnTo>
                      <a:lnTo>
                        <a:pt x="33" y="127"/>
                      </a:lnTo>
                      <a:lnTo>
                        <a:pt x="33" y="131"/>
                      </a:lnTo>
                      <a:lnTo>
                        <a:pt x="34" y="133"/>
                      </a:lnTo>
                      <a:lnTo>
                        <a:pt x="36" y="143"/>
                      </a:lnTo>
                      <a:lnTo>
                        <a:pt x="51" y="139"/>
                      </a:lnTo>
                      <a:lnTo>
                        <a:pt x="64" y="138"/>
                      </a:lnTo>
                      <a:lnTo>
                        <a:pt x="73" y="136"/>
                      </a:lnTo>
                      <a:lnTo>
                        <a:pt x="82" y="135"/>
                      </a:lnTo>
                      <a:lnTo>
                        <a:pt x="87" y="132"/>
                      </a:lnTo>
                      <a:lnTo>
                        <a:pt x="75" y="99"/>
                      </a:lnTo>
                      <a:lnTo>
                        <a:pt x="73" y="101"/>
                      </a:lnTo>
                      <a:lnTo>
                        <a:pt x="56" y="87"/>
                      </a:lnTo>
                      <a:lnTo>
                        <a:pt x="47" y="78"/>
                      </a:lnTo>
                      <a:lnTo>
                        <a:pt x="41" y="58"/>
                      </a:lnTo>
                      <a:lnTo>
                        <a:pt x="30" y="47"/>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Freeform 5"/>
                <p:cNvSpPr>
                  <a:spLocks/>
                </p:cNvSpPr>
                <p:nvPr/>
              </p:nvSpPr>
              <p:spPr bwMode="auto">
                <a:xfrm>
                  <a:off x="6958013" y="2936875"/>
                  <a:ext cx="30162" cy="31750"/>
                </a:xfrm>
                <a:custGeom>
                  <a:avLst/>
                  <a:gdLst>
                    <a:gd name="T0" fmla="*/ 0 w 19"/>
                    <a:gd name="T1" fmla="*/ 2147483646 h 20"/>
                    <a:gd name="T2" fmla="*/ 2147483646 w 19"/>
                    <a:gd name="T3" fmla="*/ 2147483646 h 20"/>
                    <a:gd name="T4" fmla="*/ 2147483646 w 19"/>
                    <a:gd name="T5" fmla="*/ 2147483646 h 20"/>
                    <a:gd name="T6" fmla="*/ 2147483646 w 19"/>
                    <a:gd name="T7" fmla="*/ 2147483646 h 20"/>
                    <a:gd name="T8" fmla="*/ 2147483646 w 19"/>
                    <a:gd name="T9" fmla="*/ 2147483646 h 20"/>
                    <a:gd name="T10" fmla="*/ 2147483646 w 19"/>
                    <a:gd name="T11" fmla="*/ 2147483646 h 20"/>
                    <a:gd name="T12" fmla="*/ 2147483646 w 19"/>
                    <a:gd name="T13" fmla="*/ 0 h 20"/>
                    <a:gd name="T14" fmla="*/ 2147483646 w 19"/>
                    <a:gd name="T15" fmla="*/ 0 h 20"/>
                    <a:gd name="T16" fmla="*/ 2147483646 w 19"/>
                    <a:gd name="T17" fmla="*/ 2147483646 h 20"/>
                    <a:gd name="T18" fmla="*/ 0 w 19"/>
                    <a:gd name="T19" fmla="*/ 2147483646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9"/>
                    <a:gd name="T31" fmla="*/ 0 h 20"/>
                    <a:gd name="T32" fmla="*/ 19 w 19"/>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9" h="20">
                      <a:moveTo>
                        <a:pt x="0" y="6"/>
                      </a:moveTo>
                      <a:lnTo>
                        <a:pt x="7" y="11"/>
                      </a:lnTo>
                      <a:lnTo>
                        <a:pt x="7" y="14"/>
                      </a:lnTo>
                      <a:lnTo>
                        <a:pt x="8" y="19"/>
                      </a:lnTo>
                      <a:lnTo>
                        <a:pt x="13" y="12"/>
                      </a:lnTo>
                      <a:lnTo>
                        <a:pt x="18" y="6"/>
                      </a:lnTo>
                      <a:lnTo>
                        <a:pt x="8" y="0"/>
                      </a:lnTo>
                      <a:lnTo>
                        <a:pt x="4" y="0"/>
                      </a:lnTo>
                      <a:lnTo>
                        <a:pt x="1" y="2"/>
                      </a:lnTo>
                      <a:lnTo>
                        <a:pt x="0" y="6"/>
                      </a:lnTo>
                    </a:path>
                  </a:pathLst>
                </a:custGeom>
                <a:solidFill>
                  <a:srgbClr val="FFFFFF"/>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Freeform 6"/>
                <p:cNvSpPr>
                  <a:spLocks/>
                </p:cNvSpPr>
                <p:nvPr/>
              </p:nvSpPr>
              <p:spPr bwMode="auto">
                <a:xfrm>
                  <a:off x="6645275" y="2784475"/>
                  <a:ext cx="587375" cy="296863"/>
                </a:xfrm>
                <a:custGeom>
                  <a:avLst/>
                  <a:gdLst>
                    <a:gd name="T0" fmla="*/ 2147483646 w 370"/>
                    <a:gd name="T1" fmla="*/ 2147483646 h 187"/>
                    <a:gd name="T2" fmla="*/ 2147483646 w 370"/>
                    <a:gd name="T3" fmla="*/ 2147483646 h 187"/>
                    <a:gd name="T4" fmla="*/ 2147483646 w 370"/>
                    <a:gd name="T5" fmla="*/ 2147483646 h 187"/>
                    <a:gd name="T6" fmla="*/ 2147483646 w 370"/>
                    <a:gd name="T7" fmla="*/ 2147483646 h 187"/>
                    <a:gd name="T8" fmla="*/ 2147483646 w 370"/>
                    <a:gd name="T9" fmla="*/ 2147483646 h 187"/>
                    <a:gd name="T10" fmla="*/ 2147483646 w 370"/>
                    <a:gd name="T11" fmla="*/ 2147483646 h 187"/>
                    <a:gd name="T12" fmla="*/ 2147483646 w 370"/>
                    <a:gd name="T13" fmla="*/ 2147483646 h 187"/>
                    <a:gd name="T14" fmla="*/ 2147483646 w 370"/>
                    <a:gd name="T15" fmla="*/ 2147483646 h 187"/>
                    <a:gd name="T16" fmla="*/ 2147483646 w 370"/>
                    <a:gd name="T17" fmla="*/ 2147483646 h 187"/>
                    <a:gd name="T18" fmla="*/ 2147483646 w 370"/>
                    <a:gd name="T19" fmla="*/ 2147483646 h 187"/>
                    <a:gd name="T20" fmla="*/ 2147483646 w 370"/>
                    <a:gd name="T21" fmla="*/ 2147483646 h 187"/>
                    <a:gd name="T22" fmla="*/ 2147483646 w 370"/>
                    <a:gd name="T23" fmla="*/ 2147483646 h 187"/>
                    <a:gd name="T24" fmla="*/ 2147483646 w 370"/>
                    <a:gd name="T25" fmla="*/ 2147483646 h 187"/>
                    <a:gd name="T26" fmla="*/ 2147483646 w 370"/>
                    <a:gd name="T27" fmla="*/ 2147483646 h 187"/>
                    <a:gd name="T28" fmla="*/ 2147483646 w 370"/>
                    <a:gd name="T29" fmla="*/ 2147483646 h 187"/>
                    <a:gd name="T30" fmla="*/ 2147483646 w 370"/>
                    <a:gd name="T31" fmla="*/ 2147483646 h 187"/>
                    <a:gd name="T32" fmla="*/ 2147483646 w 370"/>
                    <a:gd name="T33" fmla="*/ 2147483646 h 187"/>
                    <a:gd name="T34" fmla="*/ 2147483646 w 370"/>
                    <a:gd name="T35" fmla="*/ 2147483646 h 187"/>
                    <a:gd name="T36" fmla="*/ 2147483646 w 370"/>
                    <a:gd name="T37" fmla="*/ 2147483646 h 187"/>
                    <a:gd name="T38" fmla="*/ 2147483646 w 370"/>
                    <a:gd name="T39" fmla="*/ 2147483646 h 187"/>
                    <a:gd name="T40" fmla="*/ 2147483646 w 370"/>
                    <a:gd name="T41" fmla="*/ 2147483646 h 187"/>
                    <a:gd name="T42" fmla="*/ 2147483646 w 370"/>
                    <a:gd name="T43" fmla="*/ 2147483646 h 187"/>
                    <a:gd name="T44" fmla="*/ 2147483646 w 370"/>
                    <a:gd name="T45" fmla="*/ 2147483646 h 187"/>
                    <a:gd name="T46" fmla="*/ 2147483646 w 370"/>
                    <a:gd name="T47" fmla="*/ 2147483646 h 187"/>
                    <a:gd name="T48" fmla="*/ 2147483646 w 370"/>
                    <a:gd name="T49" fmla="*/ 2147483646 h 187"/>
                    <a:gd name="T50" fmla="*/ 2147483646 w 370"/>
                    <a:gd name="T51" fmla="*/ 2147483646 h 187"/>
                    <a:gd name="T52" fmla="*/ 2147483646 w 370"/>
                    <a:gd name="T53" fmla="*/ 2147483646 h 187"/>
                    <a:gd name="T54" fmla="*/ 2147483646 w 370"/>
                    <a:gd name="T55" fmla="*/ 2147483646 h 187"/>
                    <a:gd name="T56" fmla="*/ 2147483646 w 370"/>
                    <a:gd name="T57" fmla="*/ 2147483646 h 187"/>
                    <a:gd name="T58" fmla="*/ 2147483646 w 370"/>
                    <a:gd name="T59" fmla="*/ 2147483646 h 187"/>
                    <a:gd name="T60" fmla="*/ 2147483646 w 370"/>
                    <a:gd name="T61" fmla="*/ 2147483646 h 187"/>
                    <a:gd name="T62" fmla="*/ 2147483646 w 370"/>
                    <a:gd name="T63" fmla="*/ 2147483646 h 187"/>
                    <a:gd name="T64" fmla="*/ 2147483646 w 370"/>
                    <a:gd name="T65" fmla="*/ 2147483646 h 187"/>
                    <a:gd name="T66" fmla="*/ 2147483646 w 370"/>
                    <a:gd name="T67" fmla="*/ 2147483646 h 187"/>
                    <a:gd name="T68" fmla="*/ 2147483646 w 370"/>
                    <a:gd name="T69" fmla="*/ 2147483646 h 187"/>
                    <a:gd name="T70" fmla="*/ 2147483646 w 370"/>
                    <a:gd name="T71" fmla="*/ 2147483646 h 187"/>
                    <a:gd name="T72" fmla="*/ 2147483646 w 370"/>
                    <a:gd name="T73" fmla="*/ 2147483646 h 187"/>
                    <a:gd name="T74" fmla="*/ 2147483646 w 370"/>
                    <a:gd name="T75" fmla="*/ 2147483646 h 187"/>
                    <a:gd name="T76" fmla="*/ 2147483646 w 370"/>
                    <a:gd name="T77" fmla="*/ 2147483646 h 187"/>
                    <a:gd name="T78" fmla="*/ 2147483646 w 370"/>
                    <a:gd name="T79" fmla="*/ 2147483646 h 187"/>
                    <a:gd name="T80" fmla="*/ 2147483646 w 370"/>
                    <a:gd name="T81" fmla="*/ 2147483646 h 187"/>
                    <a:gd name="T82" fmla="*/ 2147483646 w 370"/>
                    <a:gd name="T83" fmla="*/ 2147483646 h 187"/>
                    <a:gd name="T84" fmla="*/ 2147483646 w 370"/>
                    <a:gd name="T85" fmla="*/ 2147483646 h 187"/>
                    <a:gd name="T86" fmla="*/ 2147483646 w 370"/>
                    <a:gd name="T87" fmla="*/ 2147483646 h 187"/>
                    <a:gd name="T88" fmla="*/ 2147483646 w 370"/>
                    <a:gd name="T89" fmla="*/ 2147483646 h 187"/>
                    <a:gd name="T90" fmla="*/ 2147483646 w 370"/>
                    <a:gd name="T91" fmla="*/ 2147483646 h 187"/>
                    <a:gd name="T92" fmla="*/ 2147483646 w 370"/>
                    <a:gd name="T93" fmla="*/ 2147483646 h 187"/>
                    <a:gd name="T94" fmla="*/ 2147483646 w 370"/>
                    <a:gd name="T95" fmla="*/ 2147483646 h 187"/>
                    <a:gd name="T96" fmla="*/ 2147483646 w 370"/>
                    <a:gd name="T97" fmla="*/ 2147483646 h 187"/>
                    <a:gd name="T98" fmla="*/ 2147483646 w 370"/>
                    <a:gd name="T99" fmla="*/ 2147483646 h 187"/>
                    <a:gd name="T100" fmla="*/ 2147483646 w 370"/>
                    <a:gd name="T101" fmla="*/ 2147483646 h 187"/>
                    <a:gd name="T102" fmla="*/ 2147483646 w 370"/>
                    <a:gd name="T103" fmla="*/ 2147483646 h 187"/>
                    <a:gd name="T104" fmla="*/ 2147483646 w 370"/>
                    <a:gd name="T105" fmla="*/ 2147483646 h 187"/>
                    <a:gd name="T106" fmla="*/ 2147483646 w 370"/>
                    <a:gd name="T107" fmla="*/ 2147483646 h 187"/>
                    <a:gd name="T108" fmla="*/ 2147483646 w 370"/>
                    <a:gd name="T109" fmla="*/ 2147483646 h 187"/>
                    <a:gd name="T110" fmla="*/ 2147483646 w 370"/>
                    <a:gd name="T111" fmla="*/ 2147483646 h 187"/>
                    <a:gd name="T112" fmla="*/ 0 w 370"/>
                    <a:gd name="T113" fmla="*/ 2147483646 h 187"/>
                    <a:gd name="T114" fmla="*/ 2147483646 w 370"/>
                    <a:gd name="T115" fmla="*/ 2147483646 h 187"/>
                    <a:gd name="T116" fmla="*/ 2147483646 w 370"/>
                    <a:gd name="T117" fmla="*/ 2147483646 h 187"/>
                    <a:gd name="T118" fmla="*/ 2147483646 w 370"/>
                    <a:gd name="T119" fmla="*/ 2147483646 h 187"/>
                    <a:gd name="T120" fmla="*/ 2147483646 w 370"/>
                    <a:gd name="T121" fmla="*/ 2147483646 h 18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70"/>
                    <a:gd name="T184" fmla="*/ 0 h 187"/>
                    <a:gd name="T185" fmla="*/ 370 w 370"/>
                    <a:gd name="T186" fmla="*/ 187 h 18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70" h="187">
                      <a:moveTo>
                        <a:pt x="87" y="41"/>
                      </a:moveTo>
                      <a:lnTo>
                        <a:pt x="95" y="40"/>
                      </a:lnTo>
                      <a:lnTo>
                        <a:pt x="106" y="37"/>
                      </a:lnTo>
                      <a:lnTo>
                        <a:pt x="113" y="36"/>
                      </a:lnTo>
                      <a:lnTo>
                        <a:pt x="151" y="28"/>
                      </a:lnTo>
                      <a:lnTo>
                        <a:pt x="154" y="26"/>
                      </a:lnTo>
                      <a:lnTo>
                        <a:pt x="155" y="26"/>
                      </a:lnTo>
                      <a:lnTo>
                        <a:pt x="156" y="26"/>
                      </a:lnTo>
                      <a:lnTo>
                        <a:pt x="166" y="24"/>
                      </a:lnTo>
                      <a:lnTo>
                        <a:pt x="173" y="23"/>
                      </a:lnTo>
                      <a:lnTo>
                        <a:pt x="185" y="20"/>
                      </a:lnTo>
                      <a:lnTo>
                        <a:pt x="190" y="20"/>
                      </a:lnTo>
                      <a:lnTo>
                        <a:pt x="196" y="19"/>
                      </a:lnTo>
                      <a:lnTo>
                        <a:pt x="198" y="18"/>
                      </a:lnTo>
                      <a:lnTo>
                        <a:pt x="206" y="17"/>
                      </a:lnTo>
                      <a:lnTo>
                        <a:pt x="210" y="16"/>
                      </a:lnTo>
                      <a:lnTo>
                        <a:pt x="220" y="13"/>
                      </a:lnTo>
                      <a:lnTo>
                        <a:pt x="224" y="13"/>
                      </a:lnTo>
                      <a:lnTo>
                        <a:pt x="227" y="12"/>
                      </a:lnTo>
                      <a:lnTo>
                        <a:pt x="228" y="12"/>
                      </a:lnTo>
                      <a:lnTo>
                        <a:pt x="248" y="8"/>
                      </a:lnTo>
                      <a:lnTo>
                        <a:pt x="249" y="8"/>
                      </a:lnTo>
                      <a:lnTo>
                        <a:pt x="256" y="5"/>
                      </a:lnTo>
                      <a:lnTo>
                        <a:pt x="269" y="2"/>
                      </a:lnTo>
                      <a:lnTo>
                        <a:pt x="276" y="1"/>
                      </a:lnTo>
                      <a:lnTo>
                        <a:pt x="282" y="0"/>
                      </a:lnTo>
                      <a:lnTo>
                        <a:pt x="284" y="5"/>
                      </a:lnTo>
                      <a:lnTo>
                        <a:pt x="284" y="8"/>
                      </a:lnTo>
                      <a:lnTo>
                        <a:pt x="292" y="35"/>
                      </a:lnTo>
                      <a:lnTo>
                        <a:pt x="293" y="38"/>
                      </a:lnTo>
                      <a:lnTo>
                        <a:pt x="294" y="42"/>
                      </a:lnTo>
                      <a:lnTo>
                        <a:pt x="296" y="44"/>
                      </a:lnTo>
                      <a:lnTo>
                        <a:pt x="296" y="46"/>
                      </a:lnTo>
                      <a:lnTo>
                        <a:pt x="296" y="47"/>
                      </a:lnTo>
                      <a:lnTo>
                        <a:pt x="298" y="54"/>
                      </a:lnTo>
                      <a:lnTo>
                        <a:pt x="299" y="58"/>
                      </a:lnTo>
                      <a:lnTo>
                        <a:pt x="303" y="72"/>
                      </a:lnTo>
                      <a:lnTo>
                        <a:pt x="308" y="89"/>
                      </a:lnTo>
                      <a:lnTo>
                        <a:pt x="310" y="96"/>
                      </a:lnTo>
                      <a:lnTo>
                        <a:pt x="313" y="107"/>
                      </a:lnTo>
                      <a:lnTo>
                        <a:pt x="314" y="109"/>
                      </a:lnTo>
                      <a:lnTo>
                        <a:pt x="315" y="110"/>
                      </a:lnTo>
                      <a:lnTo>
                        <a:pt x="315" y="114"/>
                      </a:lnTo>
                      <a:lnTo>
                        <a:pt x="316" y="116"/>
                      </a:lnTo>
                      <a:lnTo>
                        <a:pt x="319" y="126"/>
                      </a:lnTo>
                      <a:lnTo>
                        <a:pt x="333" y="122"/>
                      </a:lnTo>
                      <a:lnTo>
                        <a:pt x="346" y="121"/>
                      </a:lnTo>
                      <a:lnTo>
                        <a:pt x="355" y="119"/>
                      </a:lnTo>
                      <a:lnTo>
                        <a:pt x="364" y="118"/>
                      </a:lnTo>
                      <a:lnTo>
                        <a:pt x="369" y="115"/>
                      </a:lnTo>
                      <a:lnTo>
                        <a:pt x="369" y="124"/>
                      </a:lnTo>
                      <a:lnTo>
                        <a:pt x="364" y="162"/>
                      </a:lnTo>
                      <a:lnTo>
                        <a:pt x="352" y="167"/>
                      </a:lnTo>
                      <a:lnTo>
                        <a:pt x="346" y="168"/>
                      </a:lnTo>
                      <a:lnTo>
                        <a:pt x="334" y="172"/>
                      </a:lnTo>
                      <a:lnTo>
                        <a:pt x="333" y="178"/>
                      </a:lnTo>
                      <a:lnTo>
                        <a:pt x="326" y="176"/>
                      </a:lnTo>
                      <a:lnTo>
                        <a:pt x="315" y="186"/>
                      </a:lnTo>
                      <a:lnTo>
                        <a:pt x="315" y="163"/>
                      </a:lnTo>
                      <a:lnTo>
                        <a:pt x="306" y="164"/>
                      </a:lnTo>
                      <a:lnTo>
                        <a:pt x="310" y="152"/>
                      </a:lnTo>
                      <a:lnTo>
                        <a:pt x="305" y="149"/>
                      </a:lnTo>
                      <a:lnTo>
                        <a:pt x="304" y="149"/>
                      </a:lnTo>
                      <a:lnTo>
                        <a:pt x="304" y="152"/>
                      </a:lnTo>
                      <a:lnTo>
                        <a:pt x="299" y="149"/>
                      </a:lnTo>
                      <a:lnTo>
                        <a:pt x="297" y="142"/>
                      </a:lnTo>
                      <a:lnTo>
                        <a:pt x="297" y="152"/>
                      </a:lnTo>
                      <a:lnTo>
                        <a:pt x="285" y="156"/>
                      </a:lnTo>
                      <a:lnTo>
                        <a:pt x="278" y="150"/>
                      </a:lnTo>
                      <a:lnTo>
                        <a:pt x="268" y="133"/>
                      </a:lnTo>
                      <a:lnTo>
                        <a:pt x="274" y="128"/>
                      </a:lnTo>
                      <a:lnTo>
                        <a:pt x="269" y="119"/>
                      </a:lnTo>
                      <a:lnTo>
                        <a:pt x="279" y="116"/>
                      </a:lnTo>
                      <a:lnTo>
                        <a:pt x="269" y="108"/>
                      </a:lnTo>
                      <a:lnTo>
                        <a:pt x="264" y="115"/>
                      </a:lnTo>
                      <a:lnTo>
                        <a:pt x="261" y="107"/>
                      </a:lnTo>
                      <a:lnTo>
                        <a:pt x="270" y="95"/>
                      </a:lnTo>
                      <a:lnTo>
                        <a:pt x="266" y="88"/>
                      </a:lnTo>
                      <a:lnTo>
                        <a:pt x="266" y="91"/>
                      </a:lnTo>
                      <a:lnTo>
                        <a:pt x="258" y="95"/>
                      </a:lnTo>
                      <a:lnTo>
                        <a:pt x="257" y="77"/>
                      </a:lnTo>
                      <a:lnTo>
                        <a:pt x="264" y="83"/>
                      </a:lnTo>
                      <a:lnTo>
                        <a:pt x="270" y="79"/>
                      </a:lnTo>
                      <a:lnTo>
                        <a:pt x="269" y="70"/>
                      </a:lnTo>
                      <a:lnTo>
                        <a:pt x="261" y="68"/>
                      </a:lnTo>
                      <a:lnTo>
                        <a:pt x="258" y="61"/>
                      </a:lnTo>
                      <a:lnTo>
                        <a:pt x="266" y="43"/>
                      </a:lnTo>
                      <a:lnTo>
                        <a:pt x="274" y="38"/>
                      </a:lnTo>
                      <a:lnTo>
                        <a:pt x="270" y="19"/>
                      </a:lnTo>
                      <a:lnTo>
                        <a:pt x="266" y="23"/>
                      </a:lnTo>
                      <a:lnTo>
                        <a:pt x="263" y="36"/>
                      </a:lnTo>
                      <a:lnTo>
                        <a:pt x="255" y="43"/>
                      </a:lnTo>
                      <a:lnTo>
                        <a:pt x="254" y="50"/>
                      </a:lnTo>
                      <a:lnTo>
                        <a:pt x="250" y="46"/>
                      </a:lnTo>
                      <a:lnTo>
                        <a:pt x="248" y="52"/>
                      </a:lnTo>
                      <a:lnTo>
                        <a:pt x="248" y="58"/>
                      </a:lnTo>
                      <a:lnTo>
                        <a:pt x="238" y="65"/>
                      </a:lnTo>
                      <a:lnTo>
                        <a:pt x="236" y="65"/>
                      </a:lnTo>
                      <a:lnTo>
                        <a:pt x="246" y="71"/>
                      </a:lnTo>
                      <a:lnTo>
                        <a:pt x="250" y="84"/>
                      </a:lnTo>
                      <a:lnTo>
                        <a:pt x="244" y="110"/>
                      </a:lnTo>
                      <a:lnTo>
                        <a:pt x="248" y="115"/>
                      </a:lnTo>
                      <a:lnTo>
                        <a:pt x="255" y="137"/>
                      </a:lnTo>
                      <a:lnTo>
                        <a:pt x="267" y="146"/>
                      </a:lnTo>
                      <a:lnTo>
                        <a:pt x="266" y="152"/>
                      </a:lnTo>
                      <a:lnTo>
                        <a:pt x="269" y="155"/>
                      </a:lnTo>
                      <a:lnTo>
                        <a:pt x="269" y="160"/>
                      </a:lnTo>
                      <a:lnTo>
                        <a:pt x="276" y="170"/>
                      </a:lnTo>
                      <a:lnTo>
                        <a:pt x="279" y="180"/>
                      </a:lnTo>
                      <a:lnTo>
                        <a:pt x="269" y="172"/>
                      </a:lnTo>
                      <a:lnTo>
                        <a:pt x="267" y="175"/>
                      </a:lnTo>
                      <a:lnTo>
                        <a:pt x="251" y="167"/>
                      </a:lnTo>
                      <a:lnTo>
                        <a:pt x="238" y="167"/>
                      </a:lnTo>
                      <a:lnTo>
                        <a:pt x="232" y="161"/>
                      </a:lnTo>
                      <a:lnTo>
                        <a:pt x="231" y="164"/>
                      </a:lnTo>
                      <a:lnTo>
                        <a:pt x="227" y="164"/>
                      </a:lnTo>
                      <a:lnTo>
                        <a:pt x="218" y="152"/>
                      </a:lnTo>
                      <a:lnTo>
                        <a:pt x="208" y="156"/>
                      </a:lnTo>
                      <a:lnTo>
                        <a:pt x="206" y="160"/>
                      </a:lnTo>
                      <a:lnTo>
                        <a:pt x="198" y="161"/>
                      </a:lnTo>
                      <a:lnTo>
                        <a:pt x="196" y="145"/>
                      </a:lnTo>
                      <a:lnTo>
                        <a:pt x="203" y="133"/>
                      </a:lnTo>
                      <a:lnTo>
                        <a:pt x="202" y="128"/>
                      </a:lnTo>
                      <a:lnTo>
                        <a:pt x="202" y="127"/>
                      </a:lnTo>
                      <a:lnTo>
                        <a:pt x="204" y="125"/>
                      </a:lnTo>
                      <a:lnTo>
                        <a:pt x="207" y="119"/>
                      </a:lnTo>
                      <a:lnTo>
                        <a:pt x="207" y="118"/>
                      </a:lnTo>
                      <a:lnTo>
                        <a:pt x="206" y="115"/>
                      </a:lnTo>
                      <a:lnTo>
                        <a:pt x="210" y="108"/>
                      </a:lnTo>
                      <a:lnTo>
                        <a:pt x="215" y="102"/>
                      </a:lnTo>
                      <a:lnTo>
                        <a:pt x="206" y="96"/>
                      </a:lnTo>
                      <a:lnTo>
                        <a:pt x="201" y="96"/>
                      </a:lnTo>
                      <a:lnTo>
                        <a:pt x="198" y="98"/>
                      </a:lnTo>
                      <a:lnTo>
                        <a:pt x="197" y="102"/>
                      </a:lnTo>
                      <a:lnTo>
                        <a:pt x="195" y="98"/>
                      </a:lnTo>
                      <a:lnTo>
                        <a:pt x="185" y="97"/>
                      </a:lnTo>
                      <a:lnTo>
                        <a:pt x="185" y="95"/>
                      </a:lnTo>
                      <a:lnTo>
                        <a:pt x="178" y="92"/>
                      </a:lnTo>
                      <a:lnTo>
                        <a:pt x="175" y="92"/>
                      </a:lnTo>
                      <a:lnTo>
                        <a:pt x="162" y="89"/>
                      </a:lnTo>
                      <a:lnTo>
                        <a:pt x="166" y="77"/>
                      </a:lnTo>
                      <a:lnTo>
                        <a:pt x="161" y="76"/>
                      </a:lnTo>
                      <a:lnTo>
                        <a:pt x="149" y="72"/>
                      </a:lnTo>
                      <a:lnTo>
                        <a:pt x="145" y="71"/>
                      </a:lnTo>
                      <a:lnTo>
                        <a:pt x="144" y="72"/>
                      </a:lnTo>
                      <a:lnTo>
                        <a:pt x="143" y="72"/>
                      </a:lnTo>
                      <a:lnTo>
                        <a:pt x="141" y="71"/>
                      </a:lnTo>
                      <a:lnTo>
                        <a:pt x="138" y="62"/>
                      </a:lnTo>
                      <a:lnTo>
                        <a:pt x="131" y="55"/>
                      </a:lnTo>
                      <a:lnTo>
                        <a:pt x="125" y="44"/>
                      </a:lnTo>
                      <a:lnTo>
                        <a:pt x="114" y="47"/>
                      </a:lnTo>
                      <a:lnTo>
                        <a:pt x="113" y="46"/>
                      </a:lnTo>
                      <a:lnTo>
                        <a:pt x="103" y="41"/>
                      </a:lnTo>
                      <a:lnTo>
                        <a:pt x="95" y="49"/>
                      </a:lnTo>
                      <a:lnTo>
                        <a:pt x="88" y="49"/>
                      </a:lnTo>
                      <a:lnTo>
                        <a:pt x="85" y="50"/>
                      </a:lnTo>
                      <a:lnTo>
                        <a:pt x="87" y="53"/>
                      </a:lnTo>
                      <a:lnTo>
                        <a:pt x="81" y="64"/>
                      </a:lnTo>
                      <a:lnTo>
                        <a:pt x="79" y="64"/>
                      </a:lnTo>
                      <a:lnTo>
                        <a:pt x="69" y="64"/>
                      </a:lnTo>
                      <a:lnTo>
                        <a:pt x="65" y="65"/>
                      </a:lnTo>
                      <a:lnTo>
                        <a:pt x="53" y="58"/>
                      </a:lnTo>
                      <a:lnTo>
                        <a:pt x="41" y="77"/>
                      </a:lnTo>
                      <a:lnTo>
                        <a:pt x="35" y="76"/>
                      </a:lnTo>
                      <a:lnTo>
                        <a:pt x="26" y="89"/>
                      </a:lnTo>
                      <a:lnTo>
                        <a:pt x="24" y="91"/>
                      </a:lnTo>
                      <a:lnTo>
                        <a:pt x="23" y="95"/>
                      </a:lnTo>
                      <a:lnTo>
                        <a:pt x="14" y="102"/>
                      </a:lnTo>
                      <a:lnTo>
                        <a:pt x="8" y="110"/>
                      </a:lnTo>
                      <a:lnTo>
                        <a:pt x="2" y="77"/>
                      </a:lnTo>
                      <a:lnTo>
                        <a:pt x="0" y="58"/>
                      </a:lnTo>
                      <a:lnTo>
                        <a:pt x="1" y="58"/>
                      </a:lnTo>
                      <a:lnTo>
                        <a:pt x="4" y="58"/>
                      </a:lnTo>
                      <a:lnTo>
                        <a:pt x="6" y="55"/>
                      </a:lnTo>
                      <a:lnTo>
                        <a:pt x="30" y="50"/>
                      </a:lnTo>
                      <a:lnTo>
                        <a:pt x="32" y="50"/>
                      </a:lnTo>
                      <a:lnTo>
                        <a:pt x="43" y="49"/>
                      </a:lnTo>
                      <a:lnTo>
                        <a:pt x="46" y="48"/>
                      </a:lnTo>
                      <a:lnTo>
                        <a:pt x="48" y="48"/>
                      </a:lnTo>
                      <a:lnTo>
                        <a:pt x="50" y="47"/>
                      </a:lnTo>
                      <a:lnTo>
                        <a:pt x="72" y="43"/>
                      </a:lnTo>
                      <a:lnTo>
                        <a:pt x="75" y="43"/>
                      </a:lnTo>
                      <a:lnTo>
                        <a:pt x="83" y="42"/>
                      </a:lnTo>
                      <a:lnTo>
                        <a:pt x="84" y="41"/>
                      </a:lnTo>
                      <a:lnTo>
                        <a:pt x="87" y="41"/>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2" name="Freeform 7"/>
                <p:cNvSpPr>
                  <a:spLocks/>
                </p:cNvSpPr>
                <p:nvPr/>
              </p:nvSpPr>
              <p:spPr bwMode="auto">
                <a:xfrm>
                  <a:off x="7126288" y="2490788"/>
                  <a:ext cx="173037" cy="400050"/>
                </a:xfrm>
                <a:custGeom>
                  <a:avLst/>
                  <a:gdLst>
                    <a:gd name="T0" fmla="*/ 2147483646 w 109"/>
                    <a:gd name="T1" fmla="*/ 2147483646 h 252"/>
                    <a:gd name="T2" fmla="*/ 2147483646 w 109"/>
                    <a:gd name="T3" fmla="*/ 2147483646 h 252"/>
                    <a:gd name="T4" fmla="*/ 2147483646 w 109"/>
                    <a:gd name="T5" fmla="*/ 2147483646 h 252"/>
                    <a:gd name="T6" fmla="*/ 2147483646 w 109"/>
                    <a:gd name="T7" fmla="*/ 2147483646 h 252"/>
                    <a:gd name="T8" fmla="*/ 2147483646 w 109"/>
                    <a:gd name="T9" fmla="*/ 2147483646 h 252"/>
                    <a:gd name="T10" fmla="*/ 2147483646 w 109"/>
                    <a:gd name="T11" fmla="*/ 2147483646 h 252"/>
                    <a:gd name="T12" fmla="*/ 2147483646 w 109"/>
                    <a:gd name="T13" fmla="*/ 2147483646 h 252"/>
                    <a:gd name="T14" fmla="*/ 2147483646 w 109"/>
                    <a:gd name="T15" fmla="*/ 2147483646 h 252"/>
                    <a:gd name="T16" fmla="*/ 2147483646 w 109"/>
                    <a:gd name="T17" fmla="*/ 2147483646 h 252"/>
                    <a:gd name="T18" fmla="*/ 2147483646 w 109"/>
                    <a:gd name="T19" fmla="*/ 2147483646 h 252"/>
                    <a:gd name="T20" fmla="*/ 2147483646 w 109"/>
                    <a:gd name="T21" fmla="*/ 2147483646 h 252"/>
                    <a:gd name="T22" fmla="*/ 2147483646 w 109"/>
                    <a:gd name="T23" fmla="*/ 2147483646 h 252"/>
                    <a:gd name="T24" fmla="*/ 2147483646 w 109"/>
                    <a:gd name="T25" fmla="*/ 2147483646 h 252"/>
                    <a:gd name="T26" fmla="*/ 2147483646 w 109"/>
                    <a:gd name="T27" fmla="*/ 2147483646 h 252"/>
                    <a:gd name="T28" fmla="*/ 2147483646 w 109"/>
                    <a:gd name="T29" fmla="*/ 2147483646 h 252"/>
                    <a:gd name="T30" fmla="*/ 2147483646 w 109"/>
                    <a:gd name="T31" fmla="*/ 2147483646 h 252"/>
                    <a:gd name="T32" fmla="*/ 2147483646 w 109"/>
                    <a:gd name="T33" fmla="*/ 2147483646 h 252"/>
                    <a:gd name="T34" fmla="*/ 2147483646 w 109"/>
                    <a:gd name="T35" fmla="*/ 2147483646 h 252"/>
                    <a:gd name="T36" fmla="*/ 2147483646 w 109"/>
                    <a:gd name="T37" fmla="*/ 0 h 252"/>
                    <a:gd name="T38" fmla="*/ 2147483646 w 109"/>
                    <a:gd name="T39" fmla="*/ 2147483646 h 252"/>
                    <a:gd name="T40" fmla="*/ 2147483646 w 109"/>
                    <a:gd name="T41" fmla="*/ 2147483646 h 252"/>
                    <a:gd name="T42" fmla="*/ 2147483646 w 109"/>
                    <a:gd name="T43" fmla="*/ 2147483646 h 252"/>
                    <a:gd name="T44" fmla="*/ 2147483646 w 109"/>
                    <a:gd name="T45" fmla="*/ 2147483646 h 252"/>
                    <a:gd name="T46" fmla="*/ 2147483646 w 109"/>
                    <a:gd name="T47" fmla="*/ 2147483646 h 252"/>
                    <a:gd name="T48" fmla="*/ 2147483646 w 109"/>
                    <a:gd name="T49" fmla="*/ 2147483646 h 252"/>
                    <a:gd name="T50" fmla="*/ 2147483646 w 109"/>
                    <a:gd name="T51" fmla="*/ 2147483646 h 252"/>
                    <a:gd name="T52" fmla="*/ 2147483646 w 109"/>
                    <a:gd name="T53" fmla="*/ 2147483646 h 252"/>
                    <a:gd name="T54" fmla="*/ 2147483646 w 109"/>
                    <a:gd name="T55" fmla="*/ 2147483646 h 252"/>
                    <a:gd name="T56" fmla="*/ 2147483646 w 109"/>
                    <a:gd name="T57" fmla="*/ 2147483646 h 252"/>
                    <a:gd name="T58" fmla="*/ 2147483646 w 109"/>
                    <a:gd name="T59" fmla="*/ 2147483646 h 252"/>
                    <a:gd name="T60" fmla="*/ 2147483646 w 109"/>
                    <a:gd name="T61" fmla="*/ 2147483646 h 252"/>
                    <a:gd name="T62" fmla="*/ 2147483646 w 109"/>
                    <a:gd name="T63" fmla="*/ 2147483646 h 252"/>
                    <a:gd name="T64" fmla="*/ 2147483646 w 109"/>
                    <a:gd name="T65" fmla="*/ 2147483646 h 252"/>
                    <a:gd name="T66" fmla="*/ 2147483646 w 109"/>
                    <a:gd name="T67" fmla="*/ 2147483646 h 252"/>
                    <a:gd name="T68" fmla="*/ 2147483646 w 109"/>
                    <a:gd name="T69" fmla="*/ 2147483646 h 252"/>
                    <a:gd name="T70" fmla="*/ 2147483646 w 109"/>
                    <a:gd name="T71" fmla="*/ 2147483646 h 252"/>
                    <a:gd name="T72" fmla="*/ 2147483646 w 109"/>
                    <a:gd name="T73" fmla="*/ 2147483646 h 252"/>
                    <a:gd name="T74" fmla="*/ 2147483646 w 109"/>
                    <a:gd name="T75" fmla="*/ 2147483646 h 252"/>
                    <a:gd name="T76" fmla="*/ 2147483646 w 109"/>
                    <a:gd name="T77" fmla="*/ 2147483646 h 252"/>
                    <a:gd name="T78" fmla="*/ 2147483646 w 109"/>
                    <a:gd name="T79" fmla="*/ 2147483646 h 252"/>
                    <a:gd name="T80" fmla="*/ 2147483646 w 109"/>
                    <a:gd name="T81" fmla="*/ 2147483646 h 252"/>
                    <a:gd name="T82" fmla="*/ 2147483646 w 109"/>
                    <a:gd name="T83" fmla="*/ 2147483646 h 252"/>
                    <a:gd name="T84" fmla="*/ 2147483646 w 109"/>
                    <a:gd name="T85" fmla="*/ 2147483646 h 252"/>
                    <a:gd name="T86" fmla="*/ 2147483646 w 109"/>
                    <a:gd name="T87" fmla="*/ 2147483646 h 25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09"/>
                    <a:gd name="T133" fmla="*/ 0 h 252"/>
                    <a:gd name="T134" fmla="*/ 109 w 109"/>
                    <a:gd name="T135" fmla="*/ 252 h 25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09" h="252">
                      <a:moveTo>
                        <a:pt x="96" y="181"/>
                      </a:moveTo>
                      <a:lnTo>
                        <a:pt x="98" y="180"/>
                      </a:lnTo>
                      <a:lnTo>
                        <a:pt x="108" y="151"/>
                      </a:lnTo>
                      <a:lnTo>
                        <a:pt x="104" y="114"/>
                      </a:lnTo>
                      <a:lnTo>
                        <a:pt x="102" y="86"/>
                      </a:lnTo>
                      <a:lnTo>
                        <a:pt x="98" y="77"/>
                      </a:lnTo>
                      <a:lnTo>
                        <a:pt x="100" y="80"/>
                      </a:lnTo>
                      <a:lnTo>
                        <a:pt x="85" y="82"/>
                      </a:lnTo>
                      <a:lnTo>
                        <a:pt x="84" y="84"/>
                      </a:lnTo>
                      <a:lnTo>
                        <a:pt x="79" y="83"/>
                      </a:lnTo>
                      <a:lnTo>
                        <a:pt x="77" y="79"/>
                      </a:lnTo>
                      <a:lnTo>
                        <a:pt x="77" y="77"/>
                      </a:lnTo>
                      <a:lnTo>
                        <a:pt x="77" y="76"/>
                      </a:lnTo>
                      <a:lnTo>
                        <a:pt x="79" y="70"/>
                      </a:lnTo>
                      <a:lnTo>
                        <a:pt x="79" y="65"/>
                      </a:lnTo>
                      <a:lnTo>
                        <a:pt x="80" y="62"/>
                      </a:lnTo>
                      <a:lnTo>
                        <a:pt x="84" y="62"/>
                      </a:lnTo>
                      <a:lnTo>
                        <a:pt x="88" y="60"/>
                      </a:lnTo>
                      <a:lnTo>
                        <a:pt x="89" y="60"/>
                      </a:lnTo>
                      <a:lnTo>
                        <a:pt x="90" y="56"/>
                      </a:lnTo>
                      <a:lnTo>
                        <a:pt x="90" y="53"/>
                      </a:lnTo>
                      <a:lnTo>
                        <a:pt x="90" y="49"/>
                      </a:lnTo>
                      <a:lnTo>
                        <a:pt x="91" y="43"/>
                      </a:lnTo>
                      <a:lnTo>
                        <a:pt x="92" y="35"/>
                      </a:lnTo>
                      <a:lnTo>
                        <a:pt x="92" y="34"/>
                      </a:lnTo>
                      <a:lnTo>
                        <a:pt x="92" y="31"/>
                      </a:lnTo>
                      <a:lnTo>
                        <a:pt x="94" y="25"/>
                      </a:lnTo>
                      <a:lnTo>
                        <a:pt x="94" y="24"/>
                      </a:lnTo>
                      <a:lnTo>
                        <a:pt x="92" y="23"/>
                      </a:lnTo>
                      <a:lnTo>
                        <a:pt x="72" y="16"/>
                      </a:lnTo>
                      <a:lnTo>
                        <a:pt x="66" y="14"/>
                      </a:lnTo>
                      <a:lnTo>
                        <a:pt x="65" y="13"/>
                      </a:lnTo>
                      <a:lnTo>
                        <a:pt x="61" y="12"/>
                      </a:lnTo>
                      <a:lnTo>
                        <a:pt x="55" y="11"/>
                      </a:lnTo>
                      <a:lnTo>
                        <a:pt x="53" y="10"/>
                      </a:lnTo>
                      <a:lnTo>
                        <a:pt x="44" y="7"/>
                      </a:lnTo>
                      <a:lnTo>
                        <a:pt x="37" y="5"/>
                      </a:lnTo>
                      <a:lnTo>
                        <a:pt x="24" y="0"/>
                      </a:lnTo>
                      <a:lnTo>
                        <a:pt x="20" y="2"/>
                      </a:lnTo>
                      <a:lnTo>
                        <a:pt x="16" y="13"/>
                      </a:lnTo>
                      <a:lnTo>
                        <a:pt x="16" y="23"/>
                      </a:lnTo>
                      <a:lnTo>
                        <a:pt x="10" y="31"/>
                      </a:lnTo>
                      <a:lnTo>
                        <a:pt x="11" y="31"/>
                      </a:lnTo>
                      <a:lnTo>
                        <a:pt x="10" y="34"/>
                      </a:lnTo>
                      <a:lnTo>
                        <a:pt x="0" y="46"/>
                      </a:lnTo>
                      <a:lnTo>
                        <a:pt x="1" y="47"/>
                      </a:lnTo>
                      <a:lnTo>
                        <a:pt x="10" y="55"/>
                      </a:lnTo>
                      <a:lnTo>
                        <a:pt x="1" y="71"/>
                      </a:lnTo>
                      <a:lnTo>
                        <a:pt x="4" y="84"/>
                      </a:lnTo>
                      <a:lnTo>
                        <a:pt x="5" y="84"/>
                      </a:lnTo>
                      <a:lnTo>
                        <a:pt x="5" y="86"/>
                      </a:lnTo>
                      <a:lnTo>
                        <a:pt x="12" y="86"/>
                      </a:lnTo>
                      <a:lnTo>
                        <a:pt x="28" y="103"/>
                      </a:lnTo>
                      <a:lnTo>
                        <a:pt x="30" y="107"/>
                      </a:lnTo>
                      <a:lnTo>
                        <a:pt x="36" y="109"/>
                      </a:lnTo>
                      <a:lnTo>
                        <a:pt x="40" y="114"/>
                      </a:lnTo>
                      <a:lnTo>
                        <a:pt x="50" y="122"/>
                      </a:lnTo>
                      <a:lnTo>
                        <a:pt x="46" y="126"/>
                      </a:lnTo>
                      <a:lnTo>
                        <a:pt x="42" y="132"/>
                      </a:lnTo>
                      <a:lnTo>
                        <a:pt x="35" y="137"/>
                      </a:lnTo>
                      <a:lnTo>
                        <a:pt x="34" y="139"/>
                      </a:lnTo>
                      <a:lnTo>
                        <a:pt x="29" y="144"/>
                      </a:lnTo>
                      <a:lnTo>
                        <a:pt x="29" y="145"/>
                      </a:lnTo>
                      <a:lnTo>
                        <a:pt x="24" y="149"/>
                      </a:lnTo>
                      <a:lnTo>
                        <a:pt x="26" y="155"/>
                      </a:lnTo>
                      <a:lnTo>
                        <a:pt x="25" y="156"/>
                      </a:lnTo>
                      <a:lnTo>
                        <a:pt x="22" y="159"/>
                      </a:lnTo>
                      <a:lnTo>
                        <a:pt x="20" y="159"/>
                      </a:lnTo>
                      <a:lnTo>
                        <a:pt x="20" y="160"/>
                      </a:lnTo>
                      <a:lnTo>
                        <a:pt x="18" y="162"/>
                      </a:lnTo>
                      <a:lnTo>
                        <a:pt x="10" y="168"/>
                      </a:lnTo>
                      <a:lnTo>
                        <a:pt x="6" y="171"/>
                      </a:lnTo>
                      <a:lnTo>
                        <a:pt x="5" y="173"/>
                      </a:lnTo>
                      <a:lnTo>
                        <a:pt x="1" y="181"/>
                      </a:lnTo>
                      <a:lnTo>
                        <a:pt x="0" y="190"/>
                      </a:lnTo>
                      <a:lnTo>
                        <a:pt x="1" y="193"/>
                      </a:lnTo>
                      <a:lnTo>
                        <a:pt x="4" y="204"/>
                      </a:lnTo>
                      <a:lnTo>
                        <a:pt x="17" y="213"/>
                      </a:lnTo>
                      <a:lnTo>
                        <a:pt x="28" y="220"/>
                      </a:lnTo>
                      <a:lnTo>
                        <a:pt x="30" y="220"/>
                      </a:lnTo>
                      <a:lnTo>
                        <a:pt x="43" y="227"/>
                      </a:lnTo>
                      <a:lnTo>
                        <a:pt x="43" y="225"/>
                      </a:lnTo>
                      <a:lnTo>
                        <a:pt x="60" y="225"/>
                      </a:lnTo>
                      <a:lnTo>
                        <a:pt x="61" y="251"/>
                      </a:lnTo>
                      <a:lnTo>
                        <a:pt x="68" y="247"/>
                      </a:lnTo>
                      <a:lnTo>
                        <a:pt x="73" y="239"/>
                      </a:lnTo>
                      <a:lnTo>
                        <a:pt x="85" y="205"/>
                      </a:lnTo>
                      <a:lnTo>
                        <a:pt x="98" y="183"/>
                      </a:lnTo>
                      <a:lnTo>
                        <a:pt x="96" y="181"/>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3" name="Freeform 8"/>
                <p:cNvSpPr>
                  <a:spLocks/>
                </p:cNvSpPr>
                <p:nvPr/>
              </p:nvSpPr>
              <p:spPr bwMode="auto">
                <a:xfrm>
                  <a:off x="6453188" y="2406650"/>
                  <a:ext cx="754062" cy="493713"/>
                </a:xfrm>
                <a:custGeom>
                  <a:avLst/>
                  <a:gdLst>
                    <a:gd name="T0" fmla="*/ 2147483646 w 475"/>
                    <a:gd name="T1" fmla="*/ 2147483646 h 311"/>
                    <a:gd name="T2" fmla="*/ 2147483646 w 475"/>
                    <a:gd name="T3" fmla="*/ 2147483646 h 311"/>
                    <a:gd name="T4" fmla="*/ 2147483646 w 475"/>
                    <a:gd name="T5" fmla="*/ 2147483646 h 311"/>
                    <a:gd name="T6" fmla="*/ 2147483646 w 475"/>
                    <a:gd name="T7" fmla="*/ 2147483646 h 311"/>
                    <a:gd name="T8" fmla="*/ 2147483646 w 475"/>
                    <a:gd name="T9" fmla="*/ 2147483646 h 311"/>
                    <a:gd name="T10" fmla="*/ 2147483646 w 475"/>
                    <a:gd name="T11" fmla="*/ 2147483646 h 311"/>
                    <a:gd name="T12" fmla="*/ 2147483646 w 475"/>
                    <a:gd name="T13" fmla="*/ 2147483646 h 311"/>
                    <a:gd name="T14" fmla="*/ 2147483646 w 475"/>
                    <a:gd name="T15" fmla="*/ 2147483646 h 311"/>
                    <a:gd name="T16" fmla="*/ 2147483646 w 475"/>
                    <a:gd name="T17" fmla="*/ 2147483646 h 311"/>
                    <a:gd name="T18" fmla="*/ 2147483646 w 475"/>
                    <a:gd name="T19" fmla="*/ 2147483646 h 311"/>
                    <a:gd name="T20" fmla="*/ 2147483646 w 475"/>
                    <a:gd name="T21" fmla="*/ 2147483646 h 311"/>
                    <a:gd name="T22" fmla="*/ 2147483646 w 475"/>
                    <a:gd name="T23" fmla="*/ 2147483646 h 311"/>
                    <a:gd name="T24" fmla="*/ 2147483646 w 475"/>
                    <a:gd name="T25" fmla="*/ 2147483646 h 311"/>
                    <a:gd name="T26" fmla="*/ 2147483646 w 475"/>
                    <a:gd name="T27" fmla="*/ 2147483646 h 311"/>
                    <a:gd name="T28" fmla="*/ 2147483646 w 475"/>
                    <a:gd name="T29" fmla="*/ 2147483646 h 311"/>
                    <a:gd name="T30" fmla="*/ 2147483646 w 475"/>
                    <a:gd name="T31" fmla="*/ 2147483646 h 311"/>
                    <a:gd name="T32" fmla="*/ 2147483646 w 475"/>
                    <a:gd name="T33" fmla="*/ 2147483646 h 311"/>
                    <a:gd name="T34" fmla="*/ 2147483646 w 475"/>
                    <a:gd name="T35" fmla="*/ 2147483646 h 311"/>
                    <a:gd name="T36" fmla="*/ 2147483646 w 475"/>
                    <a:gd name="T37" fmla="*/ 2147483646 h 311"/>
                    <a:gd name="T38" fmla="*/ 2147483646 w 475"/>
                    <a:gd name="T39" fmla="*/ 2147483646 h 311"/>
                    <a:gd name="T40" fmla="*/ 2147483646 w 475"/>
                    <a:gd name="T41" fmla="*/ 2147483646 h 311"/>
                    <a:gd name="T42" fmla="*/ 2147483646 w 475"/>
                    <a:gd name="T43" fmla="*/ 2147483646 h 311"/>
                    <a:gd name="T44" fmla="*/ 2147483646 w 475"/>
                    <a:gd name="T45" fmla="*/ 2147483646 h 311"/>
                    <a:gd name="T46" fmla="*/ 2147483646 w 475"/>
                    <a:gd name="T47" fmla="*/ 2147483646 h 311"/>
                    <a:gd name="T48" fmla="*/ 2147483646 w 475"/>
                    <a:gd name="T49" fmla="*/ 2147483646 h 311"/>
                    <a:gd name="T50" fmla="*/ 2147483646 w 475"/>
                    <a:gd name="T51" fmla="*/ 2147483646 h 311"/>
                    <a:gd name="T52" fmla="*/ 2147483646 w 475"/>
                    <a:gd name="T53" fmla="*/ 2147483646 h 311"/>
                    <a:gd name="T54" fmla="*/ 2147483646 w 475"/>
                    <a:gd name="T55" fmla="*/ 2147483646 h 311"/>
                    <a:gd name="T56" fmla="*/ 2147483646 w 475"/>
                    <a:gd name="T57" fmla="*/ 2147483646 h 311"/>
                    <a:gd name="T58" fmla="*/ 2147483646 w 475"/>
                    <a:gd name="T59" fmla="*/ 2147483646 h 311"/>
                    <a:gd name="T60" fmla="*/ 2147483646 w 475"/>
                    <a:gd name="T61" fmla="*/ 2147483646 h 311"/>
                    <a:gd name="T62" fmla="*/ 2147483646 w 475"/>
                    <a:gd name="T63" fmla="*/ 2147483646 h 311"/>
                    <a:gd name="T64" fmla="*/ 2147483646 w 475"/>
                    <a:gd name="T65" fmla="*/ 2147483646 h 311"/>
                    <a:gd name="T66" fmla="*/ 2147483646 w 475"/>
                    <a:gd name="T67" fmla="*/ 2147483646 h 311"/>
                    <a:gd name="T68" fmla="*/ 2147483646 w 475"/>
                    <a:gd name="T69" fmla="*/ 2147483646 h 311"/>
                    <a:gd name="T70" fmla="*/ 2147483646 w 475"/>
                    <a:gd name="T71" fmla="*/ 2147483646 h 311"/>
                    <a:gd name="T72" fmla="*/ 2147483646 w 475"/>
                    <a:gd name="T73" fmla="*/ 2147483646 h 311"/>
                    <a:gd name="T74" fmla="*/ 2147483646 w 475"/>
                    <a:gd name="T75" fmla="*/ 2147483646 h 311"/>
                    <a:gd name="T76" fmla="*/ 2147483646 w 475"/>
                    <a:gd name="T77" fmla="*/ 2147483646 h 311"/>
                    <a:gd name="T78" fmla="*/ 2147483646 w 475"/>
                    <a:gd name="T79" fmla="*/ 2147483646 h 311"/>
                    <a:gd name="T80" fmla="*/ 2147483646 w 475"/>
                    <a:gd name="T81" fmla="*/ 2147483646 h 311"/>
                    <a:gd name="T82" fmla="*/ 2147483646 w 475"/>
                    <a:gd name="T83" fmla="*/ 2147483646 h 311"/>
                    <a:gd name="T84" fmla="*/ 2147483646 w 475"/>
                    <a:gd name="T85" fmla="*/ 2147483646 h 311"/>
                    <a:gd name="T86" fmla="*/ 2147483646 w 475"/>
                    <a:gd name="T87" fmla="*/ 2147483646 h 311"/>
                    <a:gd name="T88" fmla="*/ 2147483646 w 475"/>
                    <a:gd name="T89" fmla="*/ 2147483646 h 311"/>
                    <a:gd name="T90" fmla="*/ 2147483646 w 475"/>
                    <a:gd name="T91" fmla="*/ 2147483646 h 311"/>
                    <a:gd name="T92" fmla="*/ 2147483646 w 475"/>
                    <a:gd name="T93" fmla="*/ 2147483646 h 311"/>
                    <a:gd name="T94" fmla="*/ 2147483646 w 475"/>
                    <a:gd name="T95" fmla="*/ 2147483646 h 311"/>
                    <a:gd name="T96" fmla="*/ 2147483646 w 475"/>
                    <a:gd name="T97" fmla="*/ 2147483646 h 311"/>
                    <a:gd name="T98" fmla="*/ 2147483646 w 475"/>
                    <a:gd name="T99" fmla="*/ 2147483646 h 311"/>
                    <a:gd name="T100" fmla="*/ 2147483646 w 475"/>
                    <a:gd name="T101" fmla="*/ 2147483646 h 311"/>
                    <a:gd name="T102" fmla="*/ 2147483646 w 475"/>
                    <a:gd name="T103" fmla="*/ 2147483646 h 311"/>
                    <a:gd name="T104" fmla="*/ 2147483646 w 475"/>
                    <a:gd name="T105" fmla="*/ 2147483646 h 311"/>
                    <a:gd name="T106" fmla="*/ 2147483646 w 475"/>
                    <a:gd name="T107" fmla="*/ 2147483646 h 311"/>
                    <a:gd name="T108" fmla="*/ 2147483646 w 475"/>
                    <a:gd name="T109" fmla="*/ 2147483646 h 311"/>
                    <a:gd name="T110" fmla="*/ 2147483646 w 475"/>
                    <a:gd name="T111" fmla="*/ 2147483646 h 311"/>
                    <a:gd name="T112" fmla="*/ 2147483646 w 475"/>
                    <a:gd name="T113" fmla="*/ 2147483646 h 311"/>
                    <a:gd name="T114" fmla="*/ 2147483646 w 475"/>
                    <a:gd name="T115" fmla="*/ 2147483646 h 31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75"/>
                    <a:gd name="T175" fmla="*/ 0 h 311"/>
                    <a:gd name="T176" fmla="*/ 475 w 475"/>
                    <a:gd name="T177" fmla="*/ 311 h 31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75" h="311">
                      <a:moveTo>
                        <a:pt x="311" y="258"/>
                      </a:moveTo>
                      <a:lnTo>
                        <a:pt x="317" y="257"/>
                      </a:lnTo>
                      <a:lnTo>
                        <a:pt x="319" y="256"/>
                      </a:lnTo>
                      <a:lnTo>
                        <a:pt x="326" y="255"/>
                      </a:lnTo>
                      <a:lnTo>
                        <a:pt x="331" y="254"/>
                      </a:lnTo>
                      <a:lnTo>
                        <a:pt x="341" y="251"/>
                      </a:lnTo>
                      <a:lnTo>
                        <a:pt x="344" y="251"/>
                      </a:lnTo>
                      <a:lnTo>
                        <a:pt x="348" y="250"/>
                      </a:lnTo>
                      <a:lnTo>
                        <a:pt x="349" y="250"/>
                      </a:lnTo>
                      <a:lnTo>
                        <a:pt x="368" y="246"/>
                      </a:lnTo>
                      <a:lnTo>
                        <a:pt x="370" y="246"/>
                      </a:lnTo>
                      <a:lnTo>
                        <a:pt x="377" y="243"/>
                      </a:lnTo>
                      <a:lnTo>
                        <a:pt x="390" y="240"/>
                      </a:lnTo>
                      <a:lnTo>
                        <a:pt x="397" y="239"/>
                      </a:lnTo>
                      <a:lnTo>
                        <a:pt x="403" y="238"/>
                      </a:lnTo>
                      <a:lnTo>
                        <a:pt x="404" y="237"/>
                      </a:lnTo>
                      <a:lnTo>
                        <a:pt x="404" y="234"/>
                      </a:lnTo>
                      <a:lnTo>
                        <a:pt x="416" y="223"/>
                      </a:lnTo>
                      <a:lnTo>
                        <a:pt x="416" y="222"/>
                      </a:lnTo>
                      <a:lnTo>
                        <a:pt x="422" y="221"/>
                      </a:lnTo>
                      <a:lnTo>
                        <a:pt x="430" y="223"/>
                      </a:lnTo>
                      <a:lnTo>
                        <a:pt x="433" y="221"/>
                      </a:lnTo>
                      <a:lnTo>
                        <a:pt x="442" y="215"/>
                      </a:lnTo>
                      <a:lnTo>
                        <a:pt x="444" y="213"/>
                      </a:lnTo>
                      <a:lnTo>
                        <a:pt x="444" y="211"/>
                      </a:lnTo>
                      <a:lnTo>
                        <a:pt x="445" y="211"/>
                      </a:lnTo>
                      <a:lnTo>
                        <a:pt x="449" y="209"/>
                      </a:lnTo>
                      <a:lnTo>
                        <a:pt x="450" y="208"/>
                      </a:lnTo>
                      <a:lnTo>
                        <a:pt x="448" y="202"/>
                      </a:lnTo>
                      <a:lnTo>
                        <a:pt x="452" y="198"/>
                      </a:lnTo>
                      <a:lnTo>
                        <a:pt x="452" y="197"/>
                      </a:lnTo>
                      <a:lnTo>
                        <a:pt x="457" y="192"/>
                      </a:lnTo>
                      <a:lnTo>
                        <a:pt x="458" y="190"/>
                      </a:lnTo>
                      <a:lnTo>
                        <a:pt x="466" y="185"/>
                      </a:lnTo>
                      <a:lnTo>
                        <a:pt x="469" y="179"/>
                      </a:lnTo>
                      <a:lnTo>
                        <a:pt x="474" y="175"/>
                      </a:lnTo>
                      <a:lnTo>
                        <a:pt x="463" y="167"/>
                      </a:lnTo>
                      <a:lnTo>
                        <a:pt x="460" y="162"/>
                      </a:lnTo>
                      <a:lnTo>
                        <a:pt x="454" y="160"/>
                      </a:lnTo>
                      <a:lnTo>
                        <a:pt x="451" y="156"/>
                      </a:lnTo>
                      <a:lnTo>
                        <a:pt x="436" y="139"/>
                      </a:lnTo>
                      <a:lnTo>
                        <a:pt x="428" y="139"/>
                      </a:lnTo>
                      <a:lnTo>
                        <a:pt x="428" y="137"/>
                      </a:lnTo>
                      <a:lnTo>
                        <a:pt x="427" y="137"/>
                      </a:lnTo>
                      <a:lnTo>
                        <a:pt x="425" y="124"/>
                      </a:lnTo>
                      <a:lnTo>
                        <a:pt x="433" y="108"/>
                      </a:lnTo>
                      <a:lnTo>
                        <a:pt x="425" y="100"/>
                      </a:lnTo>
                      <a:lnTo>
                        <a:pt x="424" y="99"/>
                      </a:lnTo>
                      <a:lnTo>
                        <a:pt x="433" y="87"/>
                      </a:lnTo>
                      <a:lnTo>
                        <a:pt x="434" y="84"/>
                      </a:lnTo>
                      <a:lnTo>
                        <a:pt x="433" y="84"/>
                      </a:lnTo>
                      <a:lnTo>
                        <a:pt x="439" y="76"/>
                      </a:lnTo>
                      <a:lnTo>
                        <a:pt x="439" y="66"/>
                      </a:lnTo>
                      <a:lnTo>
                        <a:pt x="444" y="55"/>
                      </a:lnTo>
                      <a:lnTo>
                        <a:pt x="448" y="53"/>
                      </a:lnTo>
                      <a:lnTo>
                        <a:pt x="446" y="52"/>
                      </a:lnTo>
                      <a:lnTo>
                        <a:pt x="443" y="46"/>
                      </a:lnTo>
                      <a:lnTo>
                        <a:pt x="443" y="47"/>
                      </a:lnTo>
                      <a:lnTo>
                        <a:pt x="433" y="47"/>
                      </a:lnTo>
                      <a:lnTo>
                        <a:pt x="421" y="42"/>
                      </a:lnTo>
                      <a:lnTo>
                        <a:pt x="414" y="35"/>
                      </a:lnTo>
                      <a:lnTo>
                        <a:pt x="416" y="32"/>
                      </a:lnTo>
                      <a:lnTo>
                        <a:pt x="413" y="19"/>
                      </a:lnTo>
                      <a:lnTo>
                        <a:pt x="402" y="11"/>
                      </a:lnTo>
                      <a:lnTo>
                        <a:pt x="401" y="10"/>
                      </a:lnTo>
                      <a:lnTo>
                        <a:pt x="395" y="11"/>
                      </a:lnTo>
                      <a:lnTo>
                        <a:pt x="384" y="0"/>
                      </a:lnTo>
                      <a:lnTo>
                        <a:pt x="382" y="0"/>
                      </a:lnTo>
                      <a:lnTo>
                        <a:pt x="374" y="1"/>
                      </a:lnTo>
                      <a:lnTo>
                        <a:pt x="352" y="7"/>
                      </a:lnTo>
                      <a:lnTo>
                        <a:pt x="337" y="11"/>
                      </a:lnTo>
                      <a:lnTo>
                        <a:pt x="329" y="12"/>
                      </a:lnTo>
                      <a:lnTo>
                        <a:pt x="326" y="12"/>
                      </a:lnTo>
                      <a:lnTo>
                        <a:pt x="325" y="12"/>
                      </a:lnTo>
                      <a:lnTo>
                        <a:pt x="318" y="14"/>
                      </a:lnTo>
                      <a:lnTo>
                        <a:pt x="307" y="16"/>
                      </a:lnTo>
                      <a:lnTo>
                        <a:pt x="295" y="18"/>
                      </a:lnTo>
                      <a:lnTo>
                        <a:pt x="277" y="22"/>
                      </a:lnTo>
                      <a:lnTo>
                        <a:pt x="271" y="24"/>
                      </a:lnTo>
                      <a:lnTo>
                        <a:pt x="268" y="25"/>
                      </a:lnTo>
                      <a:lnTo>
                        <a:pt x="265" y="26"/>
                      </a:lnTo>
                      <a:lnTo>
                        <a:pt x="256" y="28"/>
                      </a:lnTo>
                      <a:lnTo>
                        <a:pt x="224" y="34"/>
                      </a:lnTo>
                      <a:lnTo>
                        <a:pt x="217" y="35"/>
                      </a:lnTo>
                      <a:lnTo>
                        <a:pt x="216" y="35"/>
                      </a:lnTo>
                      <a:lnTo>
                        <a:pt x="209" y="37"/>
                      </a:lnTo>
                      <a:lnTo>
                        <a:pt x="205" y="37"/>
                      </a:lnTo>
                      <a:lnTo>
                        <a:pt x="194" y="40"/>
                      </a:lnTo>
                      <a:lnTo>
                        <a:pt x="178" y="42"/>
                      </a:lnTo>
                      <a:lnTo>
                        <a:pt x="172" y="44"/>
                      </a:lnTo>
                      <a:lnTo>
                        <a:pt x="169" y="44"/>
                      </a:lnTo>
                      <a:lnTo>
                        <a:pt x="164" y="46"/>
                      </a:lnTo>
                      <a:lnTo>
                        <a:pt x="142" y="50"/>
                      </a:lnTo>
                      <a:lnTo>
                        <a:pt x="124" y="54"/>
                      </a:lnTo>
                      <a:lnTo>
                        <a:pt x="119" y="55"/>
                      </a:lnTo>
                      <a:lnTo>
                        <a:pt x="113" y="56"/>
                      </a:lnTo>
                      <a:lnTo>
                        <a:pt x="108" y="56"/>
                      </a:lnTo>
                      <a:lnTo>
                        <a:pt x="100" y="58"/>
                      </a:lnTo>
                      <a:lnTo>
                        <a:pt x="78" y="62"/>
                      </a:lnTo>
                      <a:lnTo>
                        <a:pt x="68" y="64"/>
                      </a:lnTo>
                      <a:lnTo>
                        <a:pt x="64" y="65"/>
                      </a:lnTo>
                      <a:lnTo>
                        <a:pt x="56" y="66"/>
                      </a:lnTo>
                      <a:lnTo>
                        <a:pt x="50" y="38"/>
                      </a:lnTo>
                      <a:lnTo>
                        <a:pt x="25" y="59"/>
                      </a:lnTo>
                      <a:lnTo>
                        <a:pt x="5" y="76"/>
                      </a:lnTo>
                      <a:lnTo>
                        <a:pt x="0" y="79"/>
                      </a:lnTo>
                      <a:lnTo>
                        <a:pt x="1" y="89"/>
                      </a:lnTo>
                      <a:lnTo>
                        <a:pt x="2" y="91"/>
                      </a:lnTo>
                      <a:lnTo>
                        <a:pt x="5" y="106"/>
                      </a:lnTo>
                      <a:lnTo>
                        <a:pt x="6" y="114"/>
                      </a:lnTo>
                      <a:lnTo>
                        <a:pt x="8" y="129"/>
                      </a:lnTo>
                      <a:lnTo>
                        <a:pt x="11" y="141"/>
                      </a:lnTo>
                      <a:lnTo>
                        <a:pt x="12" y="149"/>
                      </a:lnTo>
                      <a:lnTo>
                        <a:pt x="14" y="165"/>
                      </a:lnTo>
                      <a:lnTo>
                        <a:pt x="14" y="166"/>
                      </a:lnTo>
                      <a:lnTo>
                        <a:pt x="18" y="179"/>
                      </a:lnTo>
                      <a:lnTo>
                        <a:pt x="18" y="181"/>
                      </a:lnTo>
                      <a:lnTo>
                        <a:pt x="19" y="189"/>
                      </a:lnTo>
                      <a:lnTo>
                        <a:pt x="20" y="191"/>
                      </a:lnTo>
                      <a:lnTo>
                        <a:pt x="20" y="193"/>
                      </a:lnTo>
                      <a:lnTo>
                        <a:pt x="22" y="201"/>
                      </a:lnTo>
                      <a:lnTo>
                        <a:pt x="23" y="207"/>
                      </a:lnTo>
                      <a:lnTo>
                        <a:pt x="24" y="215"/>
                      </a:lnTo>
                      <a:lnTo>
                        <a:pt x="24" y="216"/>
                      </a:lnTo>
                      <a:lnTo>
                        <a:pt x="24" y="221"/>
                      </a:lnTo>
                      <a:lnTo>
                        <a:pt x="26" y="232"/>
                      </a:lnTo>
                      <a:lnTo>
                        <a:pt x="28" y="234"/>
                      </a:lnTo>
                      <a:lnTo>
                        <a:pt x="28" y="237"/>
                      </a:lnTo>
                      <a:lnTo>
                        <a:pt x="28" y="239"/>
                      </a:lnTo>
                      <a:lnTo>
                        <a:pt x="30" y="256"/>
                      </a:lnTo>
                      <a:lnTo>
                        <a:pt x="31" y="257"/>
                      </a:lnTo>
                      <a:lnTo>
                        <a:pt x="32" y="264"/>
                      </a:lnTo>
                      <a:lnTo>
                        <a:pt x="32" y="266"/>
                      </a:lnTo>
                      <a:lnTo>
                        <a:pt x="34" y="275"/>
                      </a:lnTo>
                      <a:lnTo>
                        <a:pt x="35" y="280"/>
                      </a:lnTo>
                      <a:lnTo>
                        <a:pt x="35" y="281"/>
                      </a:lnTo>
                      <a:lnTo>
                        <a:pt x="35" y="285"/>
                      </a:lnTo>
                      <a:lnTo>
                        <a:pt x="38" y="306"/>
                      </a:lnTo>
                      <a:lnTo>
                        <a:pt x="38" y="308"/>
                      </a:lnTo>
                      <a:lnTo>
                        <a:pt x="40" y="310"/>
                      </a:lnTo>
                      <a:lnTo>
                        <a:pt x="42" y="310"/>
                      </a:lnTo>
                      <a:lnTo>
                        <a:pt x="48" y="308"/>
                      </a:lnTo>
                      <a:lnTo>
                        <a:pt x="50" y="308"/>
                      </a:lnTo>
                      <a:lnTo>
                        <a:pt x="52" y="308"/>
                      </a:lnTo>
                      <a:lnTo>
                        <a:pt x="86" y="302"/>
                      </a:lnTo>
                      <a:lnTo>
                        <a:pt x="91" y="300"/>
                      </a:lnTo>
                      <a:lnTo>
                        <a:pt x="95" y="300"/>
                      </a:lnTo>
                      <a:lnTo>
                        <a:pt x="98" y="299"/>
                      </a:lnTo>
                      <a:lnTo>
                        <a:pt x="112" y="297"/>
                      </a:lnTo>
                      <a:lnTo>
                        <a:pt x="115" y="297"/>
                      </a:lnTo>
                      <a:lnTo>
                        <a:pt x="121" y="296"/>
                      </a:lnTo>
                      <a:lnTo>
                        <a:pt x="122" y="296"/>
                      </a:lnTo>
                      <a:lnTo>
                        <a:pt x="125" y="296"/>
                      </a:lnTo>
                      <a:lnTo>
                        <a:pt x="127" y="293"/>
                      </a:lnTo>
                      <a:lnTo>
                        <a:pt x="151" y="288"/>
                      </a:lnTo>
                      <a:lnTo>
                        <a:pt x="154" y="288"/>
                      </a:lnTo>
                      <a:lnTo>
                        <a:pt x="164" y="287"/>
                      </a:lnTo>
                      <a:lnTo>
                        <a:pt x="167" y="286"/>
                      </a:lnTo>
                      <a:lnTo>
                        <a:pt x="169" y="286"/>
                      </a:lnTo>
                      <a:lnTo>
                        <a:pt x="172" y="285"/>
                      </a:lnTo>
                      <a:lnTo>
                        <a:pt x="193" y="281"/>
                      </a:lnTo>
                      <a:lnTo>
                        <a:pt x="196" y="281"/>
                      </a:lnTo>
                      <a:lnTo>
                        <a:pt x="204" y="280"/>
                      </a:lnTo>
                      <a:lnTo>
                        <a:pt x="205" y="279"/>
                      </a:lnTo>
                      <a:lnTo>
                        <a:pt x="208" y="279"/>
                      </a:lnTo>
                      <a:lnTo>
                        <a:pt x="216" y="278"/>
                      </a:lnTo>
                      <a:lnTo>
                        <a:pt x="227" y="275"/>
                      </a:lnTo>
                      <a:lnTo>
                        <a:pt x="234" y="274"/>
                      </a:lnTo>
                      <a:lnTo>
                        <a:pt x="272" y="266"/>
                      </a:lnTo>
                      <a:lnTo>
                        <a:pt x="275" y="264"/>
                      </a:lnTo>
                      <a:lnTo>
                        <a:pt x="276" y="264"/>
                      </a:lnTo>
                      <a:lnTo>
                        <a:pt x="277" y="264"/>
                      </a:lnTo>
                      <a:lnTo>
                        <a:pt x="287" y="262"/>
                      </a:lnTo>
                      <a:lnTo>
                        <a:pt x="294" y="261"/>
                      </a:lnTo>
                      <a:lnTo>
                        <a:pt x="306" y="258"/>
                      </a:lnTo>
                      <a:lnTo>
                        <a:pt x="311" y="258"/>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4" name="Freeform 9"/>
                <p:cNvSpPr>
                  <a:spLocks/>
                </p:cNvSpPr>
                <p:nvPr/>
              </p:nvSpPr>
              <p:spPr bwMode="auto">
                <a:xfrm>
                  <a:off x="6202363" y="2890838"/>
                  <a:ext cx="996950" cy="581025"/>
                </a:xfrm>
                <a:custGeom>
                  <a:avLst/>
                  <a:gdLst>
                    <a:gd name="T0" fmla="*/ 2147483646 w 628"/>
                    <a:gd name="T1" fmla="*/ 2147483646 h 366"/>
                    <a:gd name="T2" fmla="*/ 2147483646 w 628"/>
                    <a:gd name="T3" fmla="*/ 2147483646 h 366"/>
                    <a:gd name="T4" fmla="*/ 2147483646 w 628"/>
                    <a:gd name="T5" fmla="*/ 2147483646 h 366"/>
                    <a:gd name="T6" fmla="*/ 2147483646 w 628"/>
                    <a:gd name="T7" fmla="*/ 2147483646 h 366"/>
                    <a:gd name="T8" fmla="*/ 2147483646 w 628"/>
                    <a:gd name="T9" fmla="*/ 2147483646 h 366"/>
                    <a:gd name="T10" fmla="*/ 2147483646 w 628"/>
                    <a:gd name="T11" fmla="*/ 2147483646 h 366"/>
                    <a:gd name="T12" fmla="*/ 2147483646 w 628"/>
                    <a:gd name="T13" fmla="*/ 2147483646 h 366"/>
                    <a:gd name="T14" fmla="*/ 2147483646 w 628"/>
                    <a:gd name="T15" fmla="*/ 2147483646 h 366"/>
                    <a:gd name="T16" fmla="*/ 2147483646 w 628"/>
                    <a:gd name="T17" fmla="*/ 2147483646 h 366"/>
                    <a:gd name="T18" fmla="*/ 2147483646 w 628"/>
                    <a:gd name="T19" fmla="*/ 2147483646 h 366"/>
                    <a:gd name="T20" fmla="*/ 2147483646 w 628"/>
                    <a:gd name="T21" fmla="*/ 2147483646 h 366"/>
                    <a:gd name="T22" fmla="*/ 2147483646 w 628"/>
                    <a:gd name="T23" fmla="*/ 2147483646 h 366"/>
                    <a:gd name="T24" fmla="*/ 2147483646 w 628"/>
                    <a:gd name="T25" fmla="*/ 2147483646 h 366"/>
                    <a:gd name="T26" fmla="*/ 2147483646 w 628"/>
                    <a:gd name="T27" fmla="*/ 2147483646 h 366"/>
                    <a:gd name="T28" fmla="*/ 2147483646 w 628"/>
                    <a:gd name="T29" fmla="*/ 2147483646 h 366"/>
                    <a:gd name="T30" fmla="*/ 2147483646 w 628"/>
                    <a:gd name="T31" fmla="*/ 2147483646 h 366"/>
                    <a:gd name="T32" fmla="*/ 2147483646 w 628"/>
                    <a:gd name="T33" fmla="*/ 2147483646 h 366"/>
                    <a:gd name="T34" fmla="*/ 2147483646 w 628"/>
                    <a:gd name="T35" fmla="*/ 2147483646 h 366"/>
                    <a:gd name="T36" fmla="*/ 2147483646 w 628"/>
                    <a:gd name="T37" fmla="*/ 2147483646 h 366"/>
                    <a:gd name="T38" fmla="*/ 2147483646 w 628"/>
                    <a:gd name="T39" fmla="*/ 2147483646 h 366"/>
                    <a:gd name="T40" fmla="*/ 2147483646 w 628"/>
                    <a:gd name="T41" fmla="*/ 2147483646 h 366"/>
                    <a:gd name="T42" fmla="*/ 2147483646 w 628"/>
                    <a:gd name="T43" fmla="*/ 2147483646 h 366"/>
                    <a:gd name="T44" fmla="*/ 2147483646 w 628"/>
                    <a:gd name="T45" fmla="*/ 2147483646 h 366"/>
                    <a:gd name="T46" fmla="*/ 2147483646 w 628"/>
                    <a:gd name="T47" fmla="*/ 2147483646 h 366"/>
                    <a:gd name="T48" fmla="*/ 2147483646 w 628"/>
                    <a:gd name="T49" fmla="*/ 2147483646 h 366"/>
                    <a:gd name="T50" fmla="*/ 2147483646 w 628"/>
                    <a:gd name="T51" fmla="*/ 2147483646 h 366"/>
                    <a:gd name="T52" fmla="*/ 2147483646 w 628"/>
                    <a:gd name="T53" fmla="*/ 2147483646 h 366"/>
                    <a:gd name="T54" fmla="*/ 2147483646 w 628"/>
                    <a:gd name="T55" fmla="*/ 2147483646 h 366"/>
                    <a:gd name="T56" fmla="*/ 2147483646 w 628"/>
                    <a:gd name="T57" fmla="*/ 2147483646 h 366"/>
                    <a:gd name="T58" fmla="*/ 2147483646 w 628"/>
                    <a:gd name="T59" fmla="*/ 2147483646 h 366"/>
                    <a:gd name="T60" fmla="*/ 2147483646 w 628"/>
                    <a:gd name="T61" fmla="*/ 2147483646 h 366"/>
                    <a:gd name="T62" fmla="*/ 2147483646 w 628"/>
                    <a:gd name="T63" fmla="*/ 2147483646 h 366"/>
                    <a:gd name="T64" fmla="*/ 2147483646 w 628"/>
                    <a:gd name="T65" fmla="*/ 2147483646 h 366"/>
                    <a:gd name="T66" fmla="*/ 2147483646 w 628"/>
                    <a:gd name="T67" fmla="*/ 2147483646 h 366"/>
                    <a:gd name="T68" fmla="*/ 2147483646 w 628"/>
                    <a:gd name="T69" fmla="*/ 2147483646 h 366"/>
                    <a:gd name="T70" fmla="*/ 2147483646 w 628"/>
                    <a:gd name="T71" fmla="*/ 0 h 366"/>
                    <a:gd name="T72" fmla="*/ 2147483646 w 628"/>
                    <a:gd name="T73" fmla="*/ 2147483646 h 366"/>
                    <a:gd name="T74" fmla="*/ 2147483646 w 628"/>
                    <a:gd name="T75" fmla="*/ 2147483646 h 366"/>
                    <a:gd name="T76" fmla="*/ 2147483646 w 628"/>
                    <a:gd name="T77" fmla="*/ 2147483646 h 366"/>
                    <a:gd name="T78" fmla="*/ 2147483646 w 628"/>
                    <a:gd name="T79" fmla="*/ 2147483646 h 366"/>
                    <a:gd name="T80" fmla="*/ 2147483646 w 628"/>
                    <a:gd name="T81" fmla="*/ 2147483646 h 366"/>
                    <a:gd name="T82" fmla="*/ 2147483646 w 628"/>
                    <a:gd name="T83" fmla="*/ 2147483646 h 366"/>
                    <a:gd name="T84" fmla="*/ 2147483646 w 628"/>
                    <a:gd name="T85" fmla="*/ 2147483646 h 366"/>
                    <a:gd name="T86" fmla="*/ 2147483646 w 628"/>
                    <a:gd name="T87" fmla="*/ 2147483646 h 366"/>
                    <a:gd name="T88" fmla="*/ 2147483646 w 628"/>
                    <a:gd name="T89" fmla="*/ 2147483646 h 366"/>
                    <a:gd name="T90" fmla="*/ 2147483646 w 628"/>
                    <a:gd name="T91" fmla="*/ 2147483646 h 366"/>
                    <a:gd name="T92" fmla="*/ 2147483646 w 628"/>
                    <a:gd name="T93" fmla="*/ 2147483646 h 366"/>
                    <a:gd name="T94" fmla="*/ 2147483646 w 628"/>
                    <a:gd name="T95" fmla="*/ 2147483646 h 366"/>
                    <a:gd name="T96" fmla="*/ 2147483646 w 628"/>
                    <a:gd name="T97" fmla="*/ 2147483646 h 366"/>
                    <a:gd name="T98" fmla="*/ 2147483646 w 628"/>
                    <a:gd name="T99" fmla="*/ 2147483646 h 366"/>
                    <a:gd name="T100" fmla="*/ 2147483646 w 628"/>
                    <a:gd name="T101" fmla="*/ 2147483646 h 36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628"/>
                    <a:gd name="T154" fmla="*/ 0 h 366"/>
                    <a:gd name="T155" fmla="*/ 628 w 628"/>
                    <a:gd name="T156" fmla="*/ 366 h 36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628" h="366">
                      <a:moveTo>
                        <a:pt x="572" y="202"/>
                      </a:moveTo>
                      <a:lnTo>
                        <a:pt x="572" y="203"/>
                      </a:lnTo>
                      <a:lnTo>
                        <a:pt x="573" y="203"/>
                      </a:lnTo>
                      <a:lnTo>
                        <a:pt x="580" y="207"/>
                      </a:lnTo>
                      <a:lnTo>
                        <a:pt x="581" y="219"/>
                      </a:lnTo>
                      <a:lnTo>
                        <a:pt x="583" y="221"/>
                      </a:lnTo>
                      <a:lnTo>
                        <a:pt x="586" y="222"/>
                      </a:lnTo>
                      <a:lnTo>
                        <a:pt x="593" y="223"/>
                      </a:lnTo>
                      <a:lnTo>
                        <a:pt x="598" y="223"/>
                      </a:lnTo>
                      <a:lnTo>
                        <a:pt x="608" y="221"/>
                      </a:lnTo>
                      <a:lnTo>
                        <a:pt x="627" y="256"/>
                      </a:lnTo>
                      <a:lnTo>
                        <a:pt x="616" y="258"/>
                      </a:lnTo>
                      <a:lnTo>
                        <a:pt x="605" y="261"/>
                      </a:lnTo>
                      <a:lnTo>
                        <a:pt x="597" y="263"/>
                      </a:lnTo>
                      <a:lnTo>
                        <a:pt x="595" y="264"/>
                      </a:lnTo>
                      <a:lnTo>
                        <a:pt x="591" y="264"/>
                      </a:lnTo>
                      <a:lnTo>
                        <a:pt x="589" y="264"/>
                      </a:lnTo>
                      <a:lnTo>
                        <a:pt x="586" y="265"/>
                      </a:lnTo>
                      <a:lnTo>
                        <a:pt x="577" y="268"/>
                      </a:lnTo>
                      <a:lnTo>
                        <a:pt x="574" y="268"/>
                      </a:lnTo>
                      <a:lnTo>
                        <a:pt x="573" y="268"/>
                      </a:lnTo>
                      <a:lnTo>
                        <a:pt x="556" y="271"/>
                      </a:lnTo>
                      <a:lnTo>
                        <a:pt x="547" y="274"/>
                      </a:lnTo>
                      <a:lnTo>
                        <a:pt x="544" y="274"/>
                      </a:lnTo>
                      <a:lnTo>
                        <a:pt x="544" y="275"/>
                      </a:lnTo>
                      <a:lnTo>
                        <a:pt x="529" y="277"/>
                      </a:lnTo>
                      <a:lnTo>
                        <a:pt x="526" y="279"/>
                      </a:lnTo>
                      <a:lnTo>
                        <a:pt x="524" y="279"/>
                      </a:lnTo>
                      <a:lnTo>
                        <a:pt x="518" y="280"/>
                      </a:lnTo>
                      <a:lnTo>
                        <a:pt x="513" y="281"/>
                      </a:lnTo>
                      <a:lnTo>
                        <a:pt x="493" y="286"/>
                      </a:lnTo>
                      <a:lnTo>
                        <a:pt x="490" y="286"/>
                      </a:lnTo>
                      <a:lnTo>
                        <a:pt x="476" y="289"/>
                      </a:lnTo>
                      <a:lnTo>
                        <a:pt x="472" y="289"/>
                      </a:lnTo>
                      <a:lnTo>
                        <a:pt x="470" y="291"/>
                      </a:lnTo>
                      <a:lnTo>
                        <a:pt x="464" y="291"/>
                      </a:lnTo>
                      <a:lnTo>
                        <a:pt x="460" y="293"/>
                      </a:lnTo>
                      <a:lnTo>
                        <a:pt x="457" y="293"/>
                      </a:lnTo>
                      <a:lnTo>
                        <a:pt x="453" y="294"/>
                      </a:lnTo>
                      <a:lnTo>
                        <a:pt x="439" y="297"/>
                      </a:lnTo>
                      <a:lnTo>
                        <a:pt x="436" y="297"/>
                      </a:lnTo>
                      <a:lnTo>
                        <a:pt x="430" y="298"/>
                      </a:lnTo>
                      <a:lnTo>
                        <a:pt x="427" y="298"/>
                      </a:lnTo>
                      <a:lnTo>
                        <a:pt x="424" y="299"/>
                      </a:lnTo>
                      <a:lnTo>
                        <a:pt x="421" y="300"/>
                      </a:lnTo>
                      <a:lnTo>
                        <a:pt x="416" y="300"/>
                      </a:lnTo>
                      <a:lnTo>
                        <a:pt x="408" y="303"/>
                      </a:lnTo>
                      <a:lnTo>
                        <a:pt x="398" y="304"/>
                      </a:lnTo>
                      <a:lnTo>
                        <a:pt x="397" y="304"/>
                      </a:lnTo>
                      <a:lnTo>
                        <a:pt x="393" y="305"/>
                      </a:lnTo>
                      <a:lnTo>
                        <a:pt x="392" y="305"/>
                      </a:lnTo>
                      <a:lnTo>
                        <a:pt x="390" y="305"/>
                      </a:lnTo>
                      <a:lnTo>
                        <a:pt x="366" y="311"/>
                      </a:lnTo>
                      <a:lnTo>
                        <a:pt x="360" y="312"/>
                      </a:lnTo>
                      <a:lnTo>
                        <a:pt x="356" y="313"/>
                      </a:lnTo>
                      <a:lnTo>
                        <a:pt x="348" y="315"/>
                      </a:lnTo>
                      <a:lnTo>
                        <a:pt x="336" y="317"/>
                      </a:lnTo>
                      <a:lnTo>
                        <a:pt x="332" y="317"/>
                      </a:lnTo>
                      <a:lnTo>
                        <a:pt x="327" y="318"/>
                      </a:lnTo>
                      <a:lnTo>
                        <a:pt x="319" y="319"/>
                      </a:lnTo>
                      <a:lnTo>
                        <a:pt x="307" y="321"/>
                      </a:lnTo>
                      <a:lnTo>
                        <a:pt x="297" y="323"/>
                      </a:lnTo>
                      <a:lnTo>
                        <a:pt x="294" y="323"/>
                      </a:lnTo>
                      <a:lnTo>
                        <a:pt x="291" y="324"/>
                      </a:lnTo>
                      <a:lnTo>
                        <a:pt x="287" y="324"/>
                      </a:lnTo>
                      <a:lnTo>
                        <a:pt x="273" y="327"/>
                      </a:lnTo>
                      <a:lnTo>
                        <a:pt x="261" y="328"/>
                      </a:lnTo>
                      <a:lnTo>
                        <a:pt x="257" y="329"/>
                      </a:lnTo>
                      <a:lnTo>
                        <a:pt x="252" y="330"/>
                      </a:lnTo>
                      <a:lnTo>
                        <a:pt x="247" y="330"/>
                      </a:lnTo>
                      <a:lnTo>
                        <a:pt x="240" y="330"/>
                      </a:lnTo>
                      <a:lnTo>
                        <a:pt x="234" y="331"/>
                      </a:lnTo>
                      <a:lnTo>
                        <a:pt x="230" y="334"/>
                      </a:lnTo>
                      <a:lnTo>
                        <a:pt x="228" y="334"/>
                      </a:lnTo>
                      <a:lnTo>
                        <a:pt x="227" y="335"/>
                      </a:lnTo>
                      <a:lnTo>
                        <a:pt x="224" y="335"/>
                      </a:lnTo>
                      <a:lnTo>
                        <a:pt x="211" y="336"/>
                      </a:lnTo>
                      <a:lnTo>
                        <a:pt x="191" y="339"/>
                      </a:lnTo>
                      <a:lnTo>
                        <a:pt x="188" y="339"/>
                      </a:lnTo>
                      <a:lnTo>
                        <a:pt x="181" y="340"/>
                      </a:lnTo>
                      <a:lnTo>
                        <a:pt x="177" y="340"/>
                      </a:lnTo>
                      <a:lnTo>
                        <a:pt x="165" y="341"/>
                      </a:lnTo>
                      <a:lnTo>
                        <a:pt x="162" y="342"/>
                      </a:lnTo>
                      <a:lnTo>
                        <a:pt x="163" y="339"/>
                      </a:lnTo>
                      <a:lnTo>
                        <a:pt x="156" y="340"/>
                      </a:lnTo>
                      <a:lnTo>
                        <a:pt x="147" y="341"/>
                      </a:lnTo>
                      <a:lnTo>
                        <a:pt x="140" y="342"/>
                      </a:lnTo>
                      <a:lnTo>
                        <a:pt x="140" y="345"/>
                      </a:lnTo>
                      <a:lnTo>
                        <a:pt x="123" y="347"/>
                      </a:lnTo>
                      <a:lnTo>
                        <a:pt x="120" y="347"/>
                      </a:lnTo>
                      <a:lnTo>
                        <a:pt x="117" y="347"/>
                      </a:lnTo>
                      <a:lnTo>
                        <a:pt x="115" y="348"/>
                      </a:lnTo>
                      <a:lnTo>
                        <a:pt x="111" y="348"/>
                      </a:lnTo>
                      <a:lnTo>
                        <a:pt x="105" y="349"/>
                      </a:lnTo>
                      <a:lnTo>
                        <a:pt x="95" y="351"/>
                      </a:lnTo>
                      <a:lnTo>
                        <a:pt x="86" y="353"/>
                      </a:lnTo>
                      <a:lnTo>
                        <a:pt x="85" y="353"/>
                      </a:lnTo>
                      <a:lnTo>
                        <a:pt x="83" y="353"/>
                      </a:lnTo>
                      <a:lnTo>
                        <a:pt x="68" y="355"/>
                      </a:lnTo>
                      <a:lnTo>
                        <a:pt x="65" y="355"/>
                      </a:lnTo>
                      <a:lnTo>
                        <a:pt x="56" y="358"/>
                      </a:lnTo>
                      <a:lnTo>
                        <a:pt x="34" y="361"/>
                      </a:lnTo>
                      <a:lnTo>
                        <a:pt x="32" y="361"/>
                      </a:lnTo>
                      <a:lnTo>
                        <a:pt x="17" y="363"/>
                      </a:lnTo>
                      <a:lnTo>
                        <a:pt x="5" y="365"/>
                      </a:lnTo>
                      <a:lnTo>
                        <a:pt x="2" y="365"/>
                      </a:lnTo>
                      <a:lnTo>
                        <a:pt x="0" y="365"/>
                      </a:lnTo>
                      <a:lnTo>
                        <a:pt x="5" y="363"/>
                      </a:lnTo>
                      <a:lnTo>
                        <a:pt x="13" y="355"/>
                      </a:lnTo>
                      <a:lnTo>
                        <a:pt x="16" y="355"/>
                      </a:lnTo>
                      <a:lnTo>
                        <a:pt x="42" y="343"/>
                      </a:lnTo>
                      <a:lnTo>
                        <a:pt x="42" y="340"/>
                      </a:lnTo>
                      <a:lnTo>
                        <a:pt x="60" y="325"/>
                      </a:lnTo>
                      <a:lnTo>
                        <a:pt x="60" y="324"/>
                      </a:lnTo>
                      <a:lnTo>
                        <a:pt x="60" y="317"/>
                      </a:lnTo>
                      <a:lnTo>
                        <a:pt x="68" y="311"/>
                      </a:lnTo>
                      <a:lnTo>
                        <a:pt x="70" y="299"/>
                      </a:lnTo>
                      <a:lnTo>
                        <a:pt x="80" y="291"/>
                      </a:lnTo>
                      <a:lnTo>
                        <a:pt x="82" y="289"/>
                      </a:lnTo>
                      <a:lnTo>
                        <a:pt x="90" y="282"/>
                      </a:lnTo>
                      <a:lnTo>
                        <a:pt x="94" y="281"/>
                      </a:lnTo>
                      <a:lnTo>
                        <a:pt x="98" y="277"/>
                      </a:lnTo>
                      <a:lnTo>
                        <a:pt x="107" y="268"/>
                      </a:lnTo>
                      <a:lnTo>
                        <a:pt x="114" y="256"/>
                      </a:lnTo>
                      <a:lnTo>
                        <a:pt x="121" y="247"/>
                      </a:lnTo>
                      <a:lnTo>
                        <a:pt x="125" y="250"/>
                      </a:lnTo>
                      <a:lnTo>
                        <a:pt x="123" y="251"/>
                      </a:lnTo>
                      <a:lnTo>
                        <a:pt x="128" y="264"/>
                      </a:lnTo>
                      <a:lnTo>
                        <a:pt x="145" y="275"/>
                      </a:lnTo>
                      <a:lnTo>
                        <a:pt x="151" y="279"/>
                      </a:lnTo>
                      <a:lnTo>
                        <a:pt x="168" y="268"/>
                      </a:lnTo>
                      <a:lnTo>
                        <a:pt x="173" y="261"/>
                      </a:lnTo>
                      <a:lnTo>
                        <a:pt x="179" y="264"/>
                      </a:lnTo>
                      <a:lnTo>
                        <a:pt x="185" y="268"/>
                      </a:lnTo>
                      <a:lnTo>
                        <a:pt x="186" y="269"/>
                      </a:lnTo>
                      <a:lnTo>
                        <a:pt x="193" y="264"/>
                      </a:lnTo>
                      <a:lnTo>
                        <a:pt x="205" y="258"/>
                      </a:lnTo>
                      <a:lnTo>
                        <a:pt x="205" y="261"/>
                      </a:lnTo>
                      <a:lnTo>
                        <a:pt x="215" y="252"/>
                      </a:lnTo>
                      <a:lnTo>
                        <a:pt x="211" y="249"/>
                      </a:lnTo>
                      <a:lnTo>
                        <a:pt x="212" y="245"/>
                      </a:lnTo>
                      <a:lnTo>
                        <a:pt x="219" y="249"/>
                      </a:lnTo>
                      <a:lnTo>
                        <a:pt x="240" y="237"/>
                      </a:lnTo>
                      <a:lnTo>
                        <a:pt x="242" y="240"/>
                      </a:lnTo>
                      <a:lnTo>
                        <a:pt x="254" y="229"/>
                      </a:lnTo>
                      <a:lnTo>
                        <a:pt x="258" y="219"/>
                      </a:lnTo>
                      <a:lnTo>
                        <a:pt x="259" y="215"/>
                      </a:lnTo>
                      <a:lnTo>
                        <a:pt x="257" y="215"/>
                      </a:lnTo>
                      <a:lnTo>
                        <a:pt x="254" y="214"/>
                      </a:lnTo>
                      <a:lnTo>
                        <a:pt x="252" y="209"/>
                      </a:lnTo>
                      <a:lnTo>
                        <a:pt x="257" y="199"/>
                      </a:lnTo>
                      <a:lnTo>
                        <a:pt x="260" y="189"/>
                      </a:lnTo>
                      <a:lnTo>
                        <a:pt x="266" y="179"/>
                      </a:lnTo>
                      <a:lnTo>
                        <a:pt x="270" y="174"/>
                      </a:lnTo>
                      <a:lnTo>
                        <a:pt x="270" y="173"/>
                      </a:lnTo>
                      <a:lnTo>
                        <a:pt x="271" y="167"/>
                      </a:lnTo>
                      <a:lnTo>
                        <a:pt x="273" y="160"/>
                      </a:lnTo>
                      <a:lnTo>
                        <a:pt x="276" y="150"/>
                      </a:lnTo>
                      <a:lnTo>
                        <a:pt x="281" y="144"/>
                      </a:lnTo>
                      <a:lnTo>
                        <a:pt x="283" y="133"/>
                      </a:lnTo>
                      <a:lnTo>
                        <a:pt x="284" y="131"/>
                      </a:lnTo>
                      <a:lnTo>
                        <a:pt x="287" y="108"/>
                      </a:lnTo>
                      <a:lnTo>
                        <a:pt x="293" y="109"/>
                      </a:lnTo>
                      <a:lnTo>
                        <a:pt x="303" y="120"/>
                      </a:lnTo>
                      <a:lnTo>
                        <a:pt x="316" y="122"/>
                      </a:lnTo>
                      <a:lnTo>
                        <a:pt x="320" y="116"/>
                      </a:lnTo>
                      <a:lnTo>
                        <a:pt x="322" y="114"/>
                      </a:lnTo>
                      <a:lnTo>
                        <a:pt x="322" y="110"/>
                      </a:lnTo>
                      <a:lnTo>
                        <a:pt x="322" y="109"/>
                      </a:lnTo>
                      <a:lnTo>
                        <a:pt x="330" y="82"/>
                      </a:lnTo>
                      <a:lnTo>
                        <a:pt x="332" y="73"/>
                      </a:lnTo>
                      <a:lnTo>
                        <a:pt x="332" y="72"/>
                      </a:lnTo>
                      <a:lnTo>
                        <a:pt x="343" y="79"/>
                      </a:lnTo>
                      <a:lnTo>
                        <a:pt x="351" y="61"/>
                      </a:lnTo>
                      <a:lnTo>
                        <a:pt x="362" y="50"/>
                      </a:lnTo>
                      <a:lnTo>
                        <a:pt x="363" y="44"/>
                      </a:lnTo>
                      <a:lnTo>
                        <a:pt x="366" y="41"/>
                      </a:lnTo>
                      <a:lnTo>
                        <a:pt x="370" y="35"/>
                      </a:lnTo>
                      <a:lnTo>
                        <a:pt x="372" y="17"/>
                      </a:lnTo>
                      <a:lnTo>
                        <a:pt x="370" y="0"/>
                      </a:lnTo>
                      <a:lnTo>
                        <a:pt x="375" y="2"/>
                      </a:lnTo>
                      <a:lnTo>
                        <a:pt x="378" y="4"/>
                      </a:lnTo>
                      <a:lnTo>
                        <a:pt x="381" y="5"/>
                      </a:lnTo>
                      <a:lnTo>
                        <a:pt x="387" y="8"/>
                      </a:lnTo>
                      <a:lnTo>
                        <a:pt x="390" y="10"/>
                      </a:lnTo>
                      <a:lnTo>
                        <a:pt x="399" y="16"/>
                      </a:lnTo>
                      <a:lnTo>
                        <a:pt x="402" y="17"/>
                      </a:lnTo>
                      <a:lnTo>
                        <a:pt x="402" y="18"/>
                      </a:lnTo>
                      <a:lnTo>
                        <a:pt x="416" y="25"/>
                      </a:lnTo>
                      <a:lnTo>
                        <a:pt x="420" y="12"/>
                      </a:lnTo>
                      <a:lnTo>
                        <a:pt x="421" y="7"/>
                      </a:lnTo>
                      <a:lnTo>
                        <a:pt x="422" y="5"/>
                      </a:lnTo>
                      <a:lnTo>
                        <a:pt x="423" y="5"/>
                      </a:lnTo>
                      <a:lnTo>
                        <a:pt x="424" y="4"/>
                      </a:lnTo>
                      <a:lnTo>
                        <a:pt x="428" y="5"/>
                      </a:lnTo>
                      <a:lnTo>
                        <a:pt x="440" y="8"/>
                      </a:lnTo>
                      <a:lnTo>
                        <a:pt x="445" y="10"/>
                      </a:lnTo>
                      <a:lnTo>
                        <a:pt x="441" y="22"/>
                      </a:lnTo>
                      <a:lnTo>
                        <a:pt x="454" y="25"/>
                      </a:lnTo>
                      <a:lnTo>
                        <a:pt x="457" y="25"/>
                      </a:lnTo>
                      <a:lnTo>
                        <a:pt x="464" y="28"/>
                      </a:lnTo>
                      <a:lnTo>
                        <a:pt x="464" y="30"/>
                      </a:lnTo>
                      <a:lnTo>
                        <a:pt x="474" y="31"/>
                      </a:lnTo>
                      <a:lnTo>
                        <a:pt x="476" y="35"/>
                      </a:lnTo>
                      <a:lnTo>
                        <a:pt x="483" y="40"/>
                      </a:lnTo>
                      <a:lnTo>
                        <a:pt x="483" y="43"/>
                      </a:lnTo>
                      <a:lnTo>
                        <a:pt x="484" y="48"/>
                      </a:lnTo>
                      <a:lnTo>
                        <a:pt x="486" y="50"/>
                      </a:lnTo>
                      <a:lnTo>
                        <a:pt x="486" y="52"/>
                      </a:lnTo>
                      <a:lnTo>
                        <a:pt x="483" y="58"/>
                      </a:lnTo>
                      <a:lnTo>
                        <a:pt x="481" y="60"/>
                      </a:lnTo>
                      <a:lnTo>
                        <a:pt x="481" y="61"/>
                      </a:lnTo>
                      <a:lnTo>
                        <a:pt x="482" y="66"/>
                      </a:lnTo>
                      <a:lnTo>
                        <a:pt x="477" y="68"/>
                      </a:lnTo>
                      <a:lnTo>
                        <a:pt x="476" y="67"/>
                      </a:lnTo>
                      <a:lnTo>
                        <a:pt x="475" y="67"/>
                      </a:lnTo>
                      <a:lnTo>
                        <a:pt x="474" y="68"/>
                      </a:lnTo>
                      <a:lnTo>
                        <a:pt x="474" y="74"/>
                      </a:lnTo>
                      <a:lnTo>
                        <a:pt x="472" y="82"/>
                      </a:lnTo>
                      <a:lnTo>
                        <a:pt x="472" y="89"/>
                      </a:lnTo>
                      <a:lnTo>
                        <a:pt x="476" y="97"/>
                      </a:lnTo>
                      <a:lnTo>
                        <a:pt x="480" y="98"/>
                      </a:lnTo>
                      <a:lnTo>
                        <a:pt x="496" y="90"/>
                      </a:lnTo>
                      <a:lnTo>
                        <a:pt x="500" y="100"/>
                      </a:lnTo>
                      <a:lnTo>
                        <a:pt x="504" y="101"/>
                      </a:lnTo>
                      <a:lnTo>
                        <a:pt x="505" y="106"/>
                      </a:lnTo>
                      <a:lnTo>
                        <a:pt x="511" y="108"/>
                      </a:lnTo>
                      <a:lnTo>
                        <a:pt x="531" y="106"/>
                      </a:lnTo>
                      <a:lnTo>
                        <a:pt x="543" y="116"/>
                      </a:lnTo>
                      <a:lnTo>
                        <a:pt x="568" y="126"/>
                      </a:lnTo>
                      <a:lnTo>
                        <a:pt x="563" y="142"/>
                      </a:lnTo>
                      <a:lnTo>
                        <a:pt x="567" y="149"/>
                      </a:lnTo>
                      <a:lnTo>
                        <a:pt x="571" y="154"/>
                      </a:lnTo>
                      <a:lnTo>
                        <a:pt x="553" y="156"/>
                      </a:lnTo>
                      <a:lnTo>
                        <a:pt x="544" y="146"/>
                      </a:lnTo>
                      <a:lnTo>
                        <a:pt x="537" y="143"/>
                      </a:lnTo>
                      <a:lnTo>
                        <a:pt x="529" y="137"/>
                      </a:lnTo>
                      <a:lnTo>
                        <a:pt x="526" y="138"/>
                      </a:lnTo>
                      <a:lnTo>
                        <a:pt x="525" y="138"/>
                      </a:lnTo>
                      <a:lnTo>
                        <a:pt x="529" y="143"/>
                      </a:lnTo>
                      <a:lnTo>
                        <a:pt x="535" y="146"/>
                      </a:lnTo>
                      <a:lnTo>
                        <a:pt x="539" y="148"/>
                      </a:lnTo>
                      <a:lnTo>
                        <a:pt x="549" y="157"/>
                      </a:lnTo>
                      <a:lnTo>
                        <a:pt x="566" y="160"/>
                      </a:lnTo>
                      <a:lnTo>
                        <a:pt x="567" y="166"/>
                      </a:lnTo>
                      <a:lnTo>
                        <a:pt x="568" y="168"/>
                      </a:lnTo>
                      <a:lnTo>
                        <a:pt x="573" y="167"/>
                      </a:lnTo>
                      <a:lnTo>
                        <a:pt x="578" y="179"/>
                      </a:lnTo>
                      <a:lnTo>
                        <a:pt x="568" y="180"/>
                      </a:lnTo>
                      <a:lnTo>
                        <a:pt x="566" y="179"/>
                      </a:lnTo>
                      <a:lnTo>
                        <a:pt x="562" y="183"/>
                      </a:lnTo>
                      <a:lnTo>
                        <a:pt x="571" y="192"/>
                      </a:lnTo>
                      <a:lnTo>
                        <a:pt x="560" y="197"/>
                      </a:lnTo>
                      <a:lnTo>
                        <a:pt x="561" y="198"/>
                      </a:lnTo>
                      <a:lnTo>
                        <a:pt x="571" y="196"/>
                      </a:lnTo>
                      <a:lnTo>
                        <a:pt x="572" y="202"/>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5" name="Freeform 10"/>
                <p:cNvSpPr>
                  <a:spLocks/>
                </p:cNvSpPr>
                <p:nvPr/>
              </p:nvSpPr>
              <p:spPr bwMode="auto">
                <a:xfrm>
                  <a:off x="7151688" y="3041650"/>
                  <a:ext cx="73025" cy="173038"/>
                </a:xfrm>
                <a:custGeom>
                  <a:avLst/>
                  <a:gdLst>
                    <a:gd name="T0" fmla="*/ 0 w 46"/>
                    <a:gd name="T1" fmla="*/ 2147483646 h 109"/>
                    <a:gd name="T2" fmla="*/ 0 w 46"/>
                    <a:gd name="T3" fmla="*/ 2147483646 h 109"/>
                    <a:gd name="T4" fmla="*/ 2147483646 w 46"/>
                    <a:gd name="T5" fmla="*/ 2147483646 h 109"/>
                    <a:gd name="T6" fmla="*/ 2147483646 w 46"/>
                    <a:gd name="T7" fmla="*/ 2147483646 h 109"/>
                    <a:gd name="T8" fmla="*/ 2147483646 w 46"/>
                    <a:gd name="T9" fmla="*/ 2147483646 h 109"/>
                    <a:gd name="T10" fmla="*/ 2147483646 w 46"/>
                    <a:gd name="T11" fmla="*/ 2147483646 h 109"/>
                    <a:gd name="T12" fmla="*/ 2147483646 w 46"/>
                    <a:gd name="T13" fmla="*/ 2147483646 h 109"/>
                    <a:gd name="T14" fmla="*/ 2147483646 w 46"/>
                    <a:gd name="T15" fmla="*/ 2147483646 h 109"/>
                    <a:gd name="T16" fmla="*/ 2147483646 w 46"/>
                    <a:gd name="T17" fmla="*/ 2147483646 h 109"/>
                    <a:gd name="T18" fmla="*/ 2147483646 w 46"/>
                    <a:gd name="T19" fmla="*/ 2147483646 h 109"/>
                    <a:gd name="T20" fmla="*/ 2147483646 w 46"/>
                    <a:gd name="T21" fmla="*/ 2147483646 h 109"/>
                    <a:gd name="T22" fmla="*/ 2147483646 w 46"/>
                    <a:gd name="T23" fmla="*/ 0 h 109"/>
                    <a:gd name="T24" fmla="*/ 2147483646 w 46"/>
                    <a:gd name="T25" fmla="*/ 2147483646 h 109"/>
                    <a:gd name="T26" fmla="*/ 2147483646 w 46"/>
                    <a:gd name="T27" fmla="*/ 2147483646 h 109"/>
                    <a:gd name="T28" fmla="*/ 2147483646 w 46"/>
                    <a:gd name="T29" fmla="*/ 2147483646 h 109"/>
                    <a:gd name="T30" fmla="*/ 2147483646 w 46"/>
                    <a:gd name="T31" fmla="*/ 2147483646 h 109"/>
                    <a:gd name="T32" fmla="*/ 2147483646 w 46"/>
                    <a:gd name="T33" fmla="*/ 2147483646 h 109"/>
                    <a:gd name="T34" fmla="*/ 2147483646 w 46"/>
                    <a:gd name="T35" fmla="*/ 2147483646 h 109"/>
                    <a:gd name="T36" fmla="*/ 2147483646 w 46"/>
                    <a:gd name="T37" fmla="*/ 2147483646 h 109"/>
                    <a:gd name="T38" fmla="*/ 0 w 46"/>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46"/>
                    <a:gd name="T61" fmla="*/ 0 h 109"/>
                    <a:gd name="T62" fmla="*/ 46 w 46"/>
                    <a:gd name="T63" fmla="*/ 109 h 10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46" h="109">
                      <a:moveTo>
                        <a:pt x="0" y="61"/>
                      </a:moveTo>
                      <a:lnTo>
                        <a:pt x="0" y="94"/>
                      </a:lnTo>
                      <a:lnTo>
                        <a:pt x="10" y="108"/>
                      </a:lnTo>
                      <a:lnTo>
                        <a:pt x="10" y="104"/>
                      </a:lnTo>
                      <a:lnTo>
                        <a:pt x="12" y="103"/>
                      </a:lnTo>
                      <a:lnTo>
                        <a:pt x="11" y="104"/>
                      </a:lnTo>
                      <a:lnTo>
                        <a:pt x="19" y="89"/>
                      </a:lnTo>
                      <a:lnTo>
                        <a:pt x="24" y="64"/>
                      </a:lnTo>
                      <a:lnTo>
                        <a:pt x="29" y="25"/>
                      </a:lnTo>
                      <a:lnTo>
                        <a:pt x="33" y="19"/>
                      </a:lnTo>
                      <a:lnTo>
                        <a:pt x="38" y="20"/>
                      </a:lnTo>
                      <a:lnTo>
                        <a:pt x="45" y="0"/>
                      </a:lnTo>
                      <a:lnTo>
                        <a:pt x="33" y="5"/>
                      </a:lnTo>
                      <a:lnTo>
                        <a:pt x="27" y="6"/>
                      </a:lnTo>
                      <a:lnTo>
                        <a:pt x="15" y="10"/>
                      </a:lnTo>
                      <a:lnTo>
                        <a:pt x="13" y="16"/>
                      </a:lnTo>
                      <a:lnTo>
                        <a:pt x="7" y="23"/>
                      </a:lnTo>
                      <a:lnTo>
                        <a:pt x="12" y="24"/>
                      </a:lnTo>
                      <a:lnTo>
                        <a:pt x="1" y="53"/>
                      </a:lnTo>
                      <a:lnTo>
                        <a:pt x="0" y="61"/>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6" name="Freeform 11"/>
                <p:cNvSpPr>
                  <a:spLocks/>
                </p:cNvSpPr>
                <p:nvPr/>
              </p:nvSpPr>
              <p:spPr bwMode="auto">
                <a:xfrm>
                  <a:off x="6294438" y="2747963"/>
                  <a:ext cx="579437" cy="585787"/>
                </a:xfrm>
                <a:custGeom>
                  <a:avLst/>
                  <a:gdLst>
                    <a:gd name="T0" fmla="*/ 2147483646 w 365"/>
                    <a:gd name="T1" fmla="*/ 2147483646 h 369"/>
                    <a:gd name="T2" fmla="*/ 2147483646 w 365"/>
                    <a:gd name="T3" fmla="*/ 2147483646 h 369"/>
                    <a:gd name="T4" fmla="*/ 2147483646 w 365"/>
                    <a:gd name="T5" fmla="*/ 2147483646 h 369"/>
                    <a:gd name="T6" fmla="*/ 2147483646 w 365"/>
                    <a:gd name="T7" fmla="*/ 2147483646 h 369"/>
                    <a:gd name="T8" fmla="*/ 2147483646 w 365"/>
                    <a:gd name="T9" fmla="*/ 2147483646 h 369"/>
                    <a:gd name="T10" fmla="*/ 2147483646 w 365"/>
                    <a:gd name="T11" fmla="*/ 2147483646 h 369"/>
                    <a:gd name="T12" fmla="*/ 2147483646 w 365"/>
                    <a:gd name="T13" fmla="*/ 2147483646 h 369"/>
                    <a:gd name="T14" fmla="*/ 2147483646 w 365"/>
                    <a:gd name="T15" fmla="*/ 2147483646 h 369"/>
                    <a:gd name="T16" fmla="*/ 2147483646 w 365"/>
                    <a:gd name="T17" fmla="*/ 2147483646 h 369"/>
                    <a:gd name="T18" fmla="*/ 2147483646 w 365"/>
                    <a:gd name="T19" fmla="*/ 2147483646 h 369"/>
                    <a:gd name="T20" fmla="*/ 2147483646 w 365"/>
                    <a:gd name="T21" fmla="*/ 2147483646 h 369"/>
                    <a:gd name="T22" fmla="*/ 2147483646 w 365"/>
                    <a:gd name="T23" fmla="*/ 2147483646 h 369"/>
                    <a:gd name="T24" fmla="*/ 2147483646 w 365"/>
                    <a:gd name="T25" fmla="*/ 2147483646 h 369"/>
                    <a:gd name="T26" fmla="*/ 2147483646 w 365"/>
                    <a:gd name="T27" fmla="*/ 2147483646 h 369"/>
                    <a:gd name="T28" fmla="*/ 2147483646 w 365"/>
                    <a:gd name="T29" fmla="*/ 2147483646 h 369"/>
                    <a:gd name="T30" fmla="*/ 2147483646 w 365"/>
                    <a:gd name="T31" fmla="*/ 2147483646 h 369"/>
                    <a:gd name="T32" fmla="*/ 2147483646 w 365"/>
                    <a:gd name="T33" fmla="*/ 2147483646 h 369"/>
                    <a:gd name="T34" fmla="*/ 2147483646 w 365"/>
                    <a:gd name="T35" fmla="*/ 2147483646 h 369"/>
                    <a:gd name="T36" fmla="*/ 2147483646 w 365"/>
                    <a:gd name="T37" fmla="*/ 2147483646 h 369"/>
                    <a:gd name="T38" fmla="*/ 2147483646 w 365"/>
                    <a:gd name="T39" fmla="*/ 2147483646 h 369"/>
                    <a:gd name="T40" fmla="*/ 2147483646 w 365"/>
                    <a:gd name="T41" fmla="*/ 2147483646 h 369"/>
                    <a:gd name="T42" fmla="*/ 2147483646 w 365"/>
                    <a:gd name="T43" fmla="*/ 2147483646 h 369"/>
                    <a:gd name="T44" fmla="*/ 2147483646 w 365"/>
                    <a:gd name="T45" fmla="*/ 2147483646 h 369"/>
                    <a:gd name="T46" fmla="*/ 2147483646 w 365"/>
                    <a:gd name="T47" fmla="*/ 2147483646 h 369"/>
                    <a:gd name="T48" fmla="*/ 2147483646 w 365"/>
                    <a:gd name="T49" fmla="*/ 2147483646 h 369"/>
                    <a:gd name="T50" fmla="*/ 2147483646 w 365"/>
                    <a:gd name="T51" fmla="*/ 2147483646 h 369"/>
                    <a:gd name="T52" fmla="*/ 2147483646 w 365"/>
                    <a:gd name="T53" fmla="*/ 2147483646 h 369"/>
                    <a:gd name="T54" fmla="*/ 2147483646 w 365"/>
                    <a:gd name="T55" fmla="*/ 2147483646 h 369"/>
                    <a:gd name="T56" fmla="*/ 2147483646 w 365"/>
                    <a:gd name="T57" fmla="*/ 2147483646 h 369"/>
                    <a:gd name="T58" fmla="*/ 2147483646 w 365"/>
                    <a:gd name="T59" fmla="*/ 2147483646 h 369"/>
                    <a:gd name="T60" fmla="*/ 2147483646 w 365"/>
                    <a:gd name="T61" fmla="*/ 2147483646 h 369"/>
                    <a:gd name="T62" fmla="*/ 2147483646 w 365"/>
                    <a:gd name="T63" fmla="*/ 2147483646 h 369"/>
                    <a:gd name="T64" fmla="*/ 2147483646 w 365"/>
                    <a:gd name="T65" fmla="*/ 2147483646 h 369"/>
                    <a:gd name="T66" fmla="*/ 2147483646 w 365"/>
                    <a:gd name="T67" fmla="*/ 2147483646 h 369"/>
                    <a:gd name="T68" fmla="*/ 2147483646 w 365"/>
                    <a:gd name="T69" fmla="*/ 2147483646 h 369"/>
                    <a:gd name="T70" fmla="*/ 2147483646 w 365"/>
                    <a:gd name="T71" fmla="*/ 2147483646 h 369"/>
                    <a:gd name="T72" fmla="*/ 2147483646 w 365"/>
                    <a:gd name="T73" fmla="*/ 2147483646 h 369"/>
                    <a:gd name="T74" fmla="*/ 2147483646 w 365"/>
                    <a:gd name="T75" fmla="*/ 2147483646 h 369"/>
                    <a:gd name="T76" fmla="*/ 2147483646 w 365"/>
                    <a:gd name="T77" fmla="*/ 2147483646 h 369"/>
                    <a:gd name="T78" fmla="*/ 2147483646 w 365"/>
                    <a:gd name="T79" fmla="*/ 2147483646 h 369"/>
                    <a:gd name="T80" fmla="*/ 2147483646 w 365"/>
                    <a:gd name="T81" fmla="*/ 2147483646 h 369"/>
                    <a:gd name="T82" fmla="*/ 2147483646 w 365"/>
                    <a:gd name="T83" fmla="*/ 2147483646 h 369"/>
                    <a:gd name="T84" fmla="*/ 2147483646 w 365"/>
                    <a:gd name="T85" fmla="*/ 2147483646 h 369"/>
                    <a:gd name="T86" fmla="*/ 2147483646 w 365"/>
                    <a:gd name="T87" fmla="*/ 2147483646 h 369"/>
                    <a:gd name="T88" fmla="*/ 2147483646 w 365"/>
                    <a:gd name="T89" fmla="*/ 2147483646 h 369"/>
                    <a:gd name="T90" fmla="*/ 2147483646 w 365"/>
                    <a:gd name="T91" fmla="*/ 2147483646 h 369"/>
                    <a:gd name="T92" fmla="*/ 2147483646 w 365"/>
                    <a:gd name="T93" fmla="*/ 2147483646 h 369"/>
                    <a:gd name="T94" fmla="*/ 2147483646 w 365"/>
                    <a:gd name="T95" fmla="*/ 2147483646 h 369"/>
                    <a:gd name="T96" fmla="*/ 2147483646 w 365"/>
                    <a:gd name="T97" fmla="*/ 2147483646 h 369"/>
                    <a:gd name="T98" fmla="*/ 2147483646 w 365"/>
                    <a:gd name="T99" fmla="*/ 2147483646 h 369"/>
                    <a:gd name="T100" fmla="*/ 2147483646 w 365"/>
                    <a:gd name="T101" fmla="*/ 2147483646 h 369"/>
                    <a:gd name="T102" fmla="*/ 2147483646 w 365"/>
                    <a:gd name="T103" fmla="*/ 2147483646 h 369"/>
                    <a:gd name="T104" fmla="*/ 2147483646 w 365"/>
                    <a:gd name="T105" fmla="*/ 2147483646 h 369"/>
                    <a:gd name="T106" fmla="*/ 2147483646 w 365"/>
                    <a:gd name="T107" fmla="*/ 2147483646 h 369"/>
                    <a:gd name="T108" fmla="*/ 2147483646 w 365"/>
                    <a:gd name="T109" fmla="*/ 2147483646 h 369"/>
                    <a:gd name="T110" fmla="*/ 2147483646 w 365"/>
                    <a:gd name="T111" fmla="*/ 2147483646 h 369"/>
                    <a:gd name="T112" fmla="*/ 2147483646 w 365"/>
                    <a:gd name="T113" fmla="*/ 2147483646 h 369"/>
                    <a:gd name="T114" fmla="*/ 2147483646 w 365"/>
                    <a:gd name="T115" fmla="*/ 2147483646 h 369"/>
                    <a:gd name="T116" fmla="*/ 2147483646 w 365"/>
                    <a:gd name="T117" fmla="*/ 2147483646 h 369"/>
                    <a:gd name="T118" fmla="*/ 2147483646 w 365"/>
                    <a:gd name="T119" fmla="*/ 2147483646 h 369"/>
                    <a:gd name="T120" fmla="*/ 2147483646 w 365"/>
                    <a:gd name="T121" fmla="*/ 2147483646 h 36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65"/>
                    <a:gd name="T184" fmla="*/ 0 h 369"/>
                    <a:gd name="T185" fmla="*/ 365 w 365"/>
                    <a:gd name="T186" fmla="*/ 369 h 36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65" h="369">
                      <a:moveTo>
                        <a:pt x="80" y="144"/>
                      </a:moveTo>
                      <a:lnTo>
                        <a:pt x="85" y="140"/>
                      </a:lnTo>
                      <a:lnTo>
                        <a:pt x="89" y="138"/>
                      </a:lnTo>
                      <a:lnTo>
                        <a:pt x="97" y="129"/>
                      </a:lnTo>
                      <a:lnTo>
                        <a:pt x="100" y="125"/>
                      </a:lnTo>
                      <a:lnTo>
                        <a:pt x="103" y="120"/>
                      </a:lnTo>
                      <a:lnTo>
                        <a:pt x="105" y="116"/>
                      </a:lnTo>
                      <a:lnTo>
                        <a:pt x="108" y="111"/>
                      </a:lnTo>
                      <a:lnTo>
                        <a:pt x="114" y="109"/>
                      </a:lnTo>
                      <a:lnTo>
                        <a:pt x="117" y="98"/>
                      </a:lnTo>
                      <a:lnTo>
                        <a:pt x="112" y="96"/>
                      </a:lnTo>
                      <a:lnTo>
                        <a:pt x="114" y="85"/>
                      </a:lnTo>
                      <a:lnTo>
                        <a:pt x="114" y="77"/>
                      </a:lnTo>
                      <a:lnTo>
                        <a:pt x="119" y="72"/>
                      </a:lnTo>
                      <a:lnTo>
                        <a:pt x="119" y="66"/>
                      </a:lnTo>
                      <a:lnTo>
                        <a:pt x="119" y="56"/>
                      </a:lnTo>
                      <a:lnTo>
                        <a:pt x="119" y="52"/>
                      </a:lnTo>
                      <a:lnTo>
                        <a:pt x="120" y="49"/>
                      </a:lnTo>
                      <a:lnTo>
                        <a:pt x="123" y="41"/>
                      </a:lnTo>
                      <a:lnTo>
                        <a:pt x="121" y="28"/>
                      </a:lnTo>
                      <a:lnTo>
                        <a:pt x="120" y="26"/>
                      </a:lnTo>
                      <a:lnTo>
                        <a:pt x="119" y="16"/>
                      </a:lnTo>
                      <a:lnTo>
                        <a:pt x="113" y="8"/>
                      </a:lnTo>
                      <a:lnTo>
                        <a:pt x="117" y="4"/>
                      </a:lnTo>
                      <a:lnTo>
                        <a:pt x="121" y="1"/>
                      </a:lnTo>
                      <a:lnTo>
                        <a:pt x="124" y="0"/>
                      </a:lnTo>
                      <a:lnTo>
                        <a:pt x="124" y="1"/>
                      </a:lnTo>
                      <a:lnTo>
                        <a:pt x="124" y="6"/>
                      </a:lnTo>
                      <a:lnTo>
                        <a:pt x="126" y="17"/>
                      </a:lnTo>
                      <a:lnTo>
                        <a:pt x="127" y="19"/>
                      </a:lnTo>
                      <a:lnTo>
                        <a:pt x="127" y="22"/>
                      </a:lnTo>
                      <a:lnTo>
                        <a:pt x="127" y="24"/>
                      </a:lnTo>
                      <a:lnTo>
                        <a:pt x="130" y="41"/>
                      </a:lnTo>
                      <a:lnTo>
                        <a:pt x="131" y="42"/>
                      </a:lnTo>
                      <a:lnTo>
                        <a:pt x="132" y="49"/>
                      </a:lnTo>
                      <a:lnTo>
                        <a:pt x="132" y="50"/>
                      </a:lnTo>
                      <a:lnTo>
                        <a:pt x="133" y="60"/>
                      </a:lnTo>
                      <a:lnTo>
                        <a:pt x="135" y="65"/>
                      </a:lnTo>
                      <a:lnTo>
                        <a:pt x="135" y="66"/>
                      </a:lnTo>
                      <a:lnTo>
                        <a:pt x="135" y="70"/>
                      </a:lnTo>
                      <a:lnTo>
                        <a:pt x="138" y="91"/>
                      </a:lnTo>
                      <a:lnTo>
                        <a:pt x="138" y="92"/>
                      </a:lnTo>
                      <a:lnTo>
                        <a:pt x="139" y="95"/>
                      </a:lnTo>
                      <a:lnTo>
                        <a:pt x="142" y="95"/>
                      </a:lnTo>
                      <a:lnTo>
                        <a:pt x="148" y="92"/>
                      </a:lnTo>
                      <a:lnTo>
                        <a:pt x="150" y="92"/>
                      </a:lnTo>
                      <a:lnTo>
                        <a:pt x="151" y="92"/>
                      </a:lnTo>
                      <a:lnTo>
                        <a:pt x="186" y="86"/>
                      </a:lnTo>
                      <a:lnTo>
                        <a:pt x="191" y="85"/>
                      </a:lnTo>
                      <a:lnTo>
                        <a:pt x="195" y="85"/>
                      </a:lnTo>
                      <a:lnTo>
                        <a:pt x="198" y="84"/>
                      </a:lnTo>
                      <a:lnTo>
                        <a:pt x="211" y="82"/>
                      </a:lnTo>
                      <a:lnTo>
                        <a:pt x="215" y="82"/>
                      </a:lnTo>
                      <a:lnTo>
                        <a:pt x="221" y="80"/>
                      </a:lnTo>
                      <a:lnTo>
                        <a:pt x="223" y="99"/>
                      </a:lnTo>
                      <a:lnTo>
                        <a:pt x="229" y="133"/>
                      </a:lnTo>
                      <a:lnTo>
                        <a:pt x="235" y="125"/>
                      </a:lnTo>
                      <a:lnTo>
                        <a:pt x="244" y="117"/>
                      </a:lnTo>
                      <a:lnTo>
                        <a:pt x="245" y="114"/>
                      </a:lnTo>
                      <a:lnTo>
                        <a:pt x="247" y="111"/>
                      </a:lnTo>
                      <a:lnTo>
                        <a:pt x="256" y="98"/>
                      </a:lnTo>
                      <a:lnTo>
                        <a:pt x="262" y="99"/>
                      </a:lnTo>
                      <a:lnTo>
                        <a:pt x="274" y="80"/>
                      </a:lnTo>
                      <a:lnTo>
                        <a:pt x="286" y="88"/>
                      </a:lnTo>
                      <a:lnTo>
                        <a:pt x="290" y="86"/>
                      </a:lnTo>
                      <a:lnTo>
                        <a:pt x="300" y="86"/>
                      </a:lnTo>
                      <a:lnTo>
                        <a:pt x="302" y="86"/>
                      </a:lnTo>
                      <a:lnTo>
                        <a:pt x="308" y="76"/>
                      </a:lnTo>
                      <a:lnTo>
                        <a:pt x="306" y="73"/>
                      </a:lnTo>
                      <a:lnTo>
                        <a:pt x="309" y="72"/>
                      </a:lnTo>
                      <a:lnTo>
                        <a:pt x="316" y="72"/>
                      </a:lnTo>
                      <a:lnTo>
                        <a:pt x="324" y="64"/>
                      </a:lnTo>
                      <a:lnTo>
                        <a:pt x="334" y="68"/>
                      </a:lnTo>
                      <a:lnTo>
                        <a:pt x="335" y="70"/>
                      </a:lnTo>
                      <a:lnTo>
                        <a:pt x="346" y="67"/>
                      </a:lnTo>
                      <a:lnTo>
                        <a:pt x="352" y="78"/>
                      </a:lnTo>
                      <a:lnTo>
                        <a:pt x="359" y="85"/>
                      </a:lnTo>
                      <a:lnTo>
                        <a:pt x="362" y="93"/>
                      </a:lnTo>
                      <a:lnTo>
                        <a:pt x="364" y="95"/>
                      </a:lnTo>
                      <a:lnTo>
                        <a:pt x="363" y="97"/>
                      </a:lnTo>
                      <a:lnTo>
                        <a:pt x="362" y="102"/>
                      </a:lnTo>
                      <a:lnTo>
                        <a:pt x="358" y="115"/>
                      </a:lnTo>
                      <a:lnTo>
                        <a:pt x="344" y="108"/>
                      </a:lnTo>
                      <a:lnTo>
                        <a:pt x="344" y="107"/>
                      </a:lnTo>
                      <a:lnTo>
                        <a:pt x="341" y="105"/>
                      </a:lnTo>
                      <a:lnTo>
                        <a:pt x="332" y="99"/>
                      </a:lnTo>
                      <a:lnTo>
                        <a:pt x="329" y="98"/>
                      </a:lnTo>
                      <a:lnTo>
                        <a:pt x="323" y="95"/>
                      </a:lnTo>
                      <a:lnTo>
                        <a:pt x="320" y="93"/>
                      </a:lnTo>
                      <a:lnTo>
                        <a:pt x="317" y="92"/>
                      </a:lnTo>
                      <a:lnTo>
                        <a:pt x="312" y="90"/>
                      </a:lnTo>
                      <a:lnTo>
                        <a:pt x="314" y="107"/>
                      </a:lnTo>
                      <a:lnTo>
                        <a:pt x="312" y="125"/>
                      </a:lnTo>
                      <a:lnTo>
                        <a:pt x="308" y="131"/>
                      </a:lnTo>
                      <a:lnTo>
                        <a:pt x="305" y="134"/>
                      </a:lnTo>
                      <a:lnTo>
                        <a:pt x="304" y="140"/>
                      </a:lnTo>
                      <a:lnTo>
                        <a:pt x="293" y="151"/>
                      </a:lnTo>
                      <a:lnTo>
                        <a:pt x="285" y="169"/>
                      </a:lnTo>
                      <a:lnTo>
                        <a:pt x="274" y="162"/>
                      </a:lnTo>
                      <a:lnTo>
                        <a:pt x="274" y="163"/>
                      </a:lnTo>
                      <a:lnTo>
                        <a:pt x="271" y="171"/>
                      </a:lnTo>
                      <a:lnTo>
                        <a:pt x="264" y="199"/>
                      </a:lnTo>
                      <a:lnTo>
                        <a:pt x="264" y="200"/>
                      </a:lnTo>
                      <a:lnTo>
                        <a:pt x="264" y="204"/>
                      </a:lnTo>
                      <a:lnTo>
                        <a:pt x="262" y="206"/>
                      </a:lnTo>
                      <a:lnTo>
                        <a:pt x="258" y="212"/>
                      </a:lnTo>
                      <a:lnTo>
                        <a:pt x="245" y="210"/>
                      </a:lnTo>
                      <a:lnTo>
                        <a:pt x="234" y="199"/>
                      </a:lnTo>
                      <a:lnTo>
                        <a:pt x="228" y="198"/>
                      </a:lnTo>
                      <a:lnTo>
                        <a:pt x="226" y="221"/>
                      </a:lnTo>
                      <a:lnTo>
                        <a:pt x="225" y="223"/>
                      </a:lnTo>
                      <a:lnTo>
                        <a:pt x="222" y="234"/>
                      </a:lnTo>
                      <a:lnTo>
                        <a:pt x="217" y="240"/>
                      </a:lnTo>
                      <a:lnTo>
                        <a:pt x="215" y="249"/>
                      </a:lnTo>
                      <a:lnTo>
                        <a:pt x="213" y="257"/>
                      </a:lnTo>
                      <a:lnTo>
                        <a:pt x="211" y="263"/>
                      </a:lnTo>
                      <a:lnTo>
                        <a:pt x="211" y="264"/>
                      </a:lnTo>
                      <a:lnTo>
                        <a:pt x="208" y="269"/>
                      </a:lnTo>
                      <a:lnTo>
                        <a:pt x="202" y="278"/>
                      </a:lnTo>
                      <a:lnTo>
                        <a:pt x="198" y="289"/>
                      </a:lnTo>
                      <a:lnTo>
                        <a:pt x="193" y="298"/>
                      </a:lnTo>
                      <a:lnTo>
                        <a:pt x="196" y="303"/>
                      </a:lnTo>
                      <a:lnTo>
                        <a:pt x="198" y="304"/>
                      </a:lnTo>
                      <a:lnTo>
                        <a:pt x="201" y="304"/>
                      </a:lnTo>
                      <a:lnTo>
                        <a:pt x="199" y="308"/>
                      </a:lnTo>
                      <a:lnTo>
                        <a:pt x="196" y="319"/>
                      </a:lnTo>
                      <a:lnTo>
                        <a:pt x="184" y="330"/>
                      </a:lnTo>
                      <a:lnTo>
                        <a:pt x="181" y="326"/>
                      </a:lnTo>
                      <a:lnTo>
                        <a:pt x="161" y="338"/>
                      </a:lnTo>
                      <a:lnTo>
                        <a:pt x="154" y="334"/>
                      </a:lnTo>
                      <a:lnTo>
                        <a:pt x="153" y="338"/>
                      </a:lnTo>
                      <a:lnTo>
                        <a:pt x="156" y="342"/>
                      </a:lnTo>
                      <a:lnTo>
                        <a:pt x="147" y="350"/>
                      </a:lnTo>
                      <a:lnTo>
                        <a:pt x="147" y="348"/>
                      </a:lnTo>
                      <a:lnTo>
                        <a:pt x="135" y="354"/>
                      </a:lnTo>
                      <a:lnTo>
                        <a:pt x="127" y="358"/>
                      </a:lnTo>
                      <a:lnTo>
                        <a:pt x="126" y="357"/>
                      </a:lnTo>
                      <a:lnTo>
                        <a:pt x="120" y="354"/>
                      </a:lnTo>
                      <a:lnTo>
                        <a:pt x="114" y="350"/>
                      </a:lnTo>
                      <a:lnTo>
                        <a:pt x="109" y="357"/>
                      </a:lnTo>
                      <a:lnTo>
                        <a:pt x="93" y="368"/>
                      </a:lnTo>
                      <a:lnTo>
                        <a:pt x="86" y="364"/>
                      </a:lnTo>
                      <a:lnTo>
                        <a:pt x="70" y="354"/>
                      </a:lnTo>
                      <a:lnTo>
                        <a:pt x="65" y="340"/>
                      </a:lnTo>
                      <a:lnTo>
                        <a:pt x="66" y="339"/>
                      </a:lnTo>
                      <a:lnTo>
                        <a:pt x="62" y="337"/>
                      </a:lnTo>
                      <a:lnTo>
                        <a:pt x="52" y="338"/>
                      </a:lnTo>
                      <a:lnTo>
                        <a:pt x="50" y="334"/>
                      </a:lnTo>
                      <a:lnTo>
                        <a:pt x="31" y="320"/>
                      </a:lnTo>
                      <a:lnTo>
                        <a:pt x="31" y="319"/>
                      </a:lnTo>
                      <a:lnTo>
                        <a:pt x="28" y="315"/>
                      </a:lnTo>
                      <a:lnTo>
                        <a:pt x="24" y="310"/>
                      </a:lnTo>
                      <a:lnTo>
                        <a:pt x="23" y="308"/>
                      </a:lnTo>
                      <a:lnTo>
                        <a:pt x="14" y="303"/>
                      </a:lnTo>
                      <a:lnTo>
                        <a:pt x="14" y="302"/>
                      </a:lnTo>
                      <a:lnTo>
                        <a:pt x="14" y="296"/>
                      </a:lnTo>
                      <a:lnTo>
                        <a:pt x="2" y="284"/>
                      </a:lnTo>
                      <a:lnTo>
                        <a:pt x="2" y="272"/>
                      </a:lnTo>
                      <a:lnTo>
                        <a:pt x="4" y="271"/>
                      </a:lnTo>
                      <a:lnTo>
                        <a:pt x="1" y="259"/>
                      </a:lnTo>
                      <a:lnTo>
                        <a:pt x="0" y="254"/>
                      </a:lnTo>
                      <a:lnTo>
                        <a:pt x="7" y="254"/>
                      </a:lnTo>
                      <a:lnTo>
                        <a:pt x="17" y="249"/>
                      </a:lnTo>
                      <a:lnTo>
                        <a:pt x="22" y="242"/>
                      </a:lnTo>
                      <a:lnTo>
                        <a:pt x="22" y="234"/>
                      </a:lnTo>
                      <a:lnTo>
                        <a:pt x="24" y="233"/>
                      </a:lnTo>
                      <a:lnTo>
                        <a:pt x="28" y="233"/>
                      </a:lnTo>
                      <a:lnTo>
                        <a:pt x="30" y="229"/>
                      </a:lnTo>
                      <a:lnTo>
                        <a:pt x="26" y="216"/>
                      </a:lnTo>
                      <a:lnTo>
                        <a:pt x="30" y="193"/>
                      </a:lnTo>
                      <a:lnTo>
                        <a:pt x="32" y="188"/>
                      </a:lnTo>
                      <a:lnTo>
                        <a:pt x="36" y="185"/>
                      </a:lnTo>
                      <a:lnTo>
                        <a:pt x="47" y="198"/>
                      </a:lnTo>
                      <a:lnTo>
                        <a:pt x="49" y="198"/>
                      </a:lnTo>
                      <a:lnTo>
                        <a:pt x="54" y="191"/>
                      </a:lnTo>
                      <a:lnTo>
                        <a:pt x="55" y="174"/>
                      </a:lnTo>
                      <a:lnTo>
                        <a:pt x="55" y="171"/>
                      </a:lnTo>
                      <a:lnTo>
                        <a:pt x="54" y="168"/>
                      </a:lnTo>
                      <a:lnTo>
                        <a:pt x="54" y="167"/>
                      </a:lnTo>
                      <a:lnTo>
                        <a:pt x="54" y="165"/>
                      </a:lnTo>
                      <a:lnTo>
                        <a:pt x="55" y="162"/>
                      </a:lnTo>
                      <a:lnTo>
                        <a:pt x="56" y="158"/>
                      </a:lnTo>
                      <a:lnTo>
                        <a:pt x="66" y="155"/>
                      </a:lnTo>
                      <a:lnTo>
                        <a:pt x="70" y="143"/>
                      </a:lnTo>
                      <a:lnTo>
                        <a:pt x="80" y="144"/>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8" name="Freeform 12"/>
                <p:cNvSpPr>
                  <a:spLocks/>
                </p:cNvSpPr>
                <p:nvPr/>
              </p:nvSpPr>
              <p:spPr bwMode="auto">
                <a:xfrm>
                  <a:off x="5235575" y="3802063"/>
                  <a:ext cx="458788" cy="808037"/>
                </a:xfrm>
                <a:custGeom>
                  <a:avLst/>
                  <a:gdLst>
                    <a:gd name="T0" fmla="*/ 2147483646 w 289"/>
                    <a:gd name="T1" fmla="*/ 2147483646 h 509"/>
                    <a:gd name="T2" fmla="*/ 2147483646 w 289"/>
                    <a:gd name="T3" fmla="*/ 2147483646 h 509"/>
                    <a:gd name="T4" fmla="*/ 2147483646 w 289"/>
                    <a:gd name="T5" fmla="*/ 2147483646 h 509"/>
                    <a:gd name="T6" fmla="*/ 2147483646 w 289"/>
                    <a:gd name="T7" fmla="*/ 2147483646 h 509"/>
                    <a:gd name="T8" fmla="*/ 2147483646 w 289"/>
                    <a:gd name="T9" fmla="*/ 2147483646 h 509"/>
                    <a:gd name="T10" fmla="*/ 2147483646 w 289"/>
                    <a:gd name="T11" fmla="*/ 2147483646 h 509"/>
                    <a:gd name="T12" fmla="*/ 2147483646 w 289"/>
                    <a:gd name="T13" fmla="*/ 2147483646 h 509"/>
                    <a:gd name="T14" fmla="*/ 2147483646 w 289"/>
                    <a:gd name="T15" fmla="*/ 2147483646 h 509"/>
                    <a:gd name="T16" fmla="*/ 2147483646 w 289"/>
                    <a:gd name="T17" fmla="*/ 2147483646 h 509"/>
                    <a:gd name="T18" fmla="*/ 2147483646 w 289"/>
                    <a:gd name="T19" fmla="*/ 2147483646 h 509"/>
                    <a:gd name="T20" fmla="*/ 2147483646 w 289"/>
                    <a:gd name="T21" fmla="*/ 2147483646 h 509"/>
                    <a:gd name="T22" fmla="*/ 2147483646 w 289"/>
                    <a:gd name="T23" fmla="*/ 2147483646 h 509"/>
                    <a:gd name="T24" fmla="*/ 2147483646 w 289"/>
                    <a:gd name="T25" fmla="*/ 2147483646 h 509"/>
                    <a:gd name="T26" fmla="*/ 2147483646 w 289"/>
                    <a:gd name="T27" fmla="*/ 2147483646 h 509"/>
                    <a:gd name="T28" fmla="*/ 2147483646 w 289"/>
                    <a:gd name="T29" fmla="*/ 2147483646 h 509"/>
                    <a:gd name="T30" fmla="*/ 2147483646 w 289"/>
                    <a:gd name="T31" fmla="*/ 2147483646 h 509"/>
                    <a:gd name="T32" fmla="*/ 2147483646 w 289"/>
                    <a:gd name="T33" fmla="*/ 2147483646 h 509"/>
                    <a:gd name="T34" fmla="*/ 2147483646 w 289"/>
                    <a:gd name="T35" fmla="*/ 2147483646 h 509"/>
                    <a:gd name="T36" fmla="*/ 2147483646 w 289"/>
                    <a:gd name="T37" fmla="*/ 2147483646 h 509"/>
                    <a:gd name="T38" fmla="*/ 2147483646 w 289"/>
                    <a:gd name="T39" fmla="*/ 2147483646 h 509"/>
                    <a:gd name="T40" fmla="*/ 2147483646 w 289"/>
                    <a:gd name="T41" fmla="*/ 2147483646 h 509"/>
                    <a:gd name="T42" fmla="*/ 2147483646 w 289"/>
                    <a:gd name="T43" fmla="*/ 2147483646 h 509"/>
                    <a:gd name="T44" fmla="*/ 2147483646 w 289"/>
                    <a:gd name="T45" fmla="*/ 2147483646 h 509"/>
                    <a:gd name="T46" fmla="*/ 2147483646 w 289"/>
                    <a:gd name="T47" fmla="*/ 2147483646 h 509"/>
                    <a:gd name="T48" fmla="*/ 2147483646 w 289"/>
                    <a:gd name="T49" fmla="*/ 2147483646 h 509"/>
                    <a:gd name="T50" fmla="*/ 2147483646 w 289"/>
                    <a:gd name="T51" fmla="*/ 2147483646 h 509"/>
                    <a:gd name="T52" fmla="*/ 2147483646 w 289"/>
                    <a:gd name="T53" fmla="*/ 0 h 509"/>
                    <a:gd name="T54" fmla="*/ 2147483646 w 289"/>
                    <a:gd name="T55" fmla="*/ 2147483646 h 509"/>
                    <a:gd name="T56" fmla="*/ 2147483646 w 289"/>
                    <a:gd name="T57" fmla="*/ 2147483646 h 509"/>
                    <a:gd name="T58" fmla="*/ 2147483646 w 289"/>
                    <a:gd name="T59" fmla="*/ 2147483646 h 509"/>
                    <a:gd name="T60" fmla="*/ 2147483646 w 289"/>
                    <a:gd name="T61" fmla="*/ 2147483646 h 509"/>
                    <a:gd name="T62" fmla="*/ 2147483646 w 289"/>
                    <a:gd name="T63" fmla="*/ 2147483646 h 509"/>
                    <a:gd name="T64" fmla="*/ 2147483646 w 289"/>
                    <a:gd name="T65" fmla="*/ 2147483646 h 509"/>
                    <a:gd name="T66" fmla="*/ 2147483646 w 289"/>
                    <a:gd name="T67" fmla="*/ 2147483646 h 509"/>
                    <a:gd name="T68" fmla="*/ 2147483646 w 289"/>
                    <a:gd name="T69" fmla="*/ 2147483646 h 509"/>
                    <a:gd name="T70" fmla="*/ 2147483646 w 289"/>
                    <a:gd name="T71" fmla="*/ 2147483646 h 509"/>
                    <a:gd name="T72" fmla="*/ 2147483646 w 289"/>
                    <a:gd name="T73" fmla="*/ 2147483646 h 509"/>
                    <a:gd name="T74" fmla="*/ 2147483646 w 289"/>
                    <a:gd name="T75" fmla="*/ 2147483646 h 509"/>
                    <a:gd name="T76" fmla="*/ 2147483646 w 289"/>
                    <a:gd name="T77" fmla="*/ 2147483646 h 509"/>
                    <a:gd name="T78" fmla="*/ 2147483646 w 289"/>
                    <a:gd name="T79" fmla="*/ 2147483646 h 509"/>
                    <a:gd name="T80" fmla="*/ 2147483646 w 289"/>
                    <a:gd name="T81" fmla="*/ 2147483646 h 509"/>
                    <a:gd name="T82" fmla="*/ 2147483646 w 289"/>
                    <a:gd name="T83" fmla="*/ 2147483646 h 509"/>
                    <a:gd name="T84" fmla="*/ 2147483646 w 289"/>
                    <a:gd name="T85" fmla="*/ 2147483646 h 509"/>
                    <a:gd name="T86" fmla="*/ 2147483646 w 289"/>
                    <a:gd name="T87" fmla="*/ 2147483646 h 509"/>
                    <a:gd name="T88" fmla="*/ 2147483646 w 289"/>
                    <a:gd name="T89" fmla="*/ 2147483646 h 509"/>
                    <a:gd name="T90" fmla="*/ 2147483646 w 289"/>
                    <a:gd name="T91" fmla="*/ 2147483646 h 509"/>
                    <a:gd name="T92" fmla="*/ 2147483646 w 289"/>
                    <a:gd name="T93" fmla="*/ 2147483646 h 509"/>
                    <a:gd name="T94" fmla="*/ 2147483646 w 289"/>
                    <a:gd name="T95" fmla="*/ 2147483646 h 509"/>
                    <a:gd name="T96" fmla="*/ 2147483646 w 289"/>
                    <a:gd name="T97" fmla="*/ 2147483646 h 509"/>
                    <a:gd name="T98" fmla="*/ 2147483646 w 289"/>
                    <a:gd name="T99" fmla="*/ 2147483646 h 509"/>
                    <a:gd name="T100" fmla="*/ 2147483646 w 289"/>
                    <a:gd name="T101" fmla="*/ 2147483646 h 509"/>
                    <a:gd name="T102" fmla="*/ 2147483646 w 289"/>
                    <a:gd name="T103" fmla="*/ 2147483646 h 509"/>
                    <a:gd name="T104" fmla="*/ 2147483646 w 289"/>
                    <a:gd name="T105" fmla="*/ 2147483646 h 509"/>
                    <a:gd name="T106" fmla="*/ 2147483646 w 289"/>
                    <a:gd name="T107" fmla="*/ 2147483646 h 509"/>
                    <a:gd name="T108" fmla="*/ 2147483646 w 289"/>
                    <a:gd name="T109" fmla="*/ 2147483646 h 509"/>
                    <a:gd name="T110" fmla="*/ 2147483646 w 289"/>
                    <a:gd name="T111" fmla="*/ 2147483646 h 509"/>
                    <a:gd name="T112" fmla="*/ 2147483646 w 289"/>
                    <a:gd name="T113" fmla="*/ 2147483646 h 509"/>
                    <a:gd name="T114" fmla="*/ 2147483646 w 289"/>
                    <a:gd name="T115" fmla="*/ 2147483646 h 509"/>
                    <a:gd name="T116" fmla="*/ 0 w 289"/>
                    <a:gd name="T117" fmla="*/ 2147483646 h 509"/>
                    <a:gd name="T118" fmla="*/ 2147483646 w 289"/>
                    <a:gd name="T119" fmla="*/ 2147483646 h 509"/>
                    <a:gd name="T120" fmla="*/ 2147483646 w 289"/>
                    <a:gd name="T121" fmla="*/ 2147483646 h 50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89"/>
                    <a:gd name="T184" fmla="*/ 0 h 509"/>
                    <a:gd name="T185" fmla="*/ 289 w 289"/>
                    <a:gd name="T186" fmla="*/ 509 h 50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89" h="509">
                      <a:moveTo>
                        <a:pt x="23" y="358"/>
                      </a:moveTo>
                      <a:lnTo>
                        <a:pt x="28" y="358"/>
                      </a:lnTo>
                      <a:lnTo>
                        <a:pt x="28" y="345"/>
                      </a:lnTo>
                      <a:lnTo>
                        <a:pt x="29" y="345"/>
                      </a:lnTo>
                      <a:lnTo>
                        <a:pt x="41" y="331"/>
                      </a:lnTo>
                      <a:lnTo>
                        <a:pt x="37" y="325"/>
                      </a:lnTo>
                      <a:lnTo>
                        <a:pt x="44" y="319"/>
                      </a:lnTo>
                      <a:lnTo>
                        <a:pt x="44" y="318"/>
                      </a:lnTo>
                      <a:lnTo>
                        <a:pt x="46" y="318"/>
                      </a:lnTo>
                      <a:lnTo>
                        <a:pt x="42" y="318"/>
                      </a:lnTo>
                      <a:lnTo>
                        <a:pt x="36" y="318"/>
                      </a:lnTo>
                      <a:lnTo>
                        <a:pt x="36" y="310"/>
                      </a:lnTo>
                      <a:lnTo>
                        <a:pt x="47" y="310"/>
                      </a:lnTo>
                      <a:lnTo>
                        <a:pt x="44" y="284"/>
                      </a:lnTo>
                      <a:lnTo>
                        <a:pt x="35" y="280"/>
                      </a:lnTo>
                      <a:lnTo>
                        <a:pt x="44" y="280"/>
                      </a:lnTo>
                      <a:lnTo>
                        <a:pt x="38" y="272"/>
                      </a:lnTo>
                      <a:lnTo>
                        <a:pt x="40" y="271"/>
                      </a:lnTo>
                      <a:lnTo>
                        <a:pt x="43" y="266"/>
                      </a:lnTo>
                      <a:lnTo>
                        <a:pt x="34" y="270"/>
                      </a:lnTo>
                      <a:lnTo>
                        <a:pt x="28" y="228"/>
                      </a:lnTo>
                      <a:lnTo>
                        <a:pt x="28" y="187"/>
                      </a:lnTo>
                      <a:lnTo>
                        <a:pt x="23" y="189"/>
                      </a:lnTo>
                      <a:lnTo>
                        <a:pt x="28" y="180"/>
                      </a:lnTo>
                      <a:lnTo>
                        <a:pt x="18" y="183"/>
                      </a:lnTo>
                      <a:lnTo>
                        <a:pt x="22" y="175"/>
                      </a:lnTo>
                      <a:lnTo>
                        <a:pt x="19" y="174"/>
                      </a:lnTo>
                      <a:lnTo>
                        <a:pt x="18" y="173"/>
                      </a:lnTo>
                      <a:lnTo>
                        <a:pt x="17" y="170"/>
                      </a:lnTo>
                      <a:lnTo>
                        <a:pt x="24" y="155"/>
                      </a:lnTo>
                      <a:lnTo>
                        <a:pt x="24" y="146"/>
                      </a:lnTo>
                      <a:lnTo>
                        <a:pt x="36" y="147"/>
                      </a:lnTo>
                      <a:lnTo>
                        <a:pt x="28" y="126"/>
                      </a:lnTo>
                      <a:lnTo>
                        <a:pt x="34" y="121"/>
                      </a:lnTo>
                      <a:lnTo>
                        <a:pt x="37" y="111"/>
                      </a:lnTo>
                      <a:lnTo>
                        <a:pt x="46" y="96"/>
                      </a:lnTo>
                      <a:lnTo>
                        <a:pt x="53" y="92"/>
                      </a:lnTo>
                      <a:lnTo>
                        <a:pt x="52" y="85"/>
                      </a:lnTo>
                      <a:lnTo>
                        <a:pt x="59" y="84"/>
                      </a:lnTo>
                      <a:lnTo>
                        <a:pt x="58" y="89"/>
                      </a:lnTo>
                      <a:lnTo>
                        <a:pt x="59" y="89"/>
                      </a:lnTo>
                      <a:lnTo>
                        <a:pt x="66" y="66"/>
                      </a:lnTo>
                      <a:lnTo>
                        <a:pt x="64" y="55"/>
                      </a:lnTo>
                      <a:lnTo>
                        <a:pt x="66" y="50"/>
                      </a:lnTo>
                      <a:lnTo>
                        <a:pt x="68" y="56"/>
                      </a:lnTo>
                      <a:lnTo>
                        <a:pt x="73" y="49"/>
                      </a:lnTo>
                      <a:lnTo>
                        <a:pt x="65" y="46"/>
                      </a:lnTo>
                      <a:lnTo>
                        <a:pt x="66" y="43"/>
                      </a:lnTo>
                      <a:lnTo>
                        <a:pt x="70" y="46"/>
                      </a:lnTo>
                      <a:lnTo>
                        <a:pt x="73" y="42"/>
                      </a:lnTo>
                      <a:lnTo>
                        <a:pt x="72" y="40"/>
                      </a:lnTo>
                      <a:lnTo>
                        <a:pt x="78" y="35"/>
                      </a:lnTo>
                      <a:lnTo>
                        <a:pt x="78" y="34"/>
                      </a:lnTo>
                      <a:lnTo>
                        <a:pt x="79" y="32"/>
                      </a:lnTo>
                      <a:lnTo>
                        <a:pt x="85" y="31"/>
                      </a:lnTo>
                      <a:lnTo>
                        <a:pt x="89" y="25"/>
                      </a:lnTo>
                      <a:lnTo>
                        <a:pt x="89" y="20"/>
                      </a:lnTo>
                      <a:lnTo>
                        <a:pt x="84" y="16"/>
                      </a:lnTo>
                      <a:lnTo>
                        <a:pt x="110" y="14"/>
                      </a:lnTo>
                      <a:lnTo>
                        <a:pt x="121" y="13"/>
                      </a:lnTo>
                      <a:lnTo>
                        <a:pt x="133" y="12"/>
                      </a:lnTo>
                      <a:lnTo>
                        <a:pt x="139" y="12"/>
                      </a:lnTo>
                      <a:lnTo>
                        <a:pt x="149" y="12"/>
                      </a:lnTo>
                      <a:lnTo>
                        <a:pt x="155" y="11"/>
                      </a:lnTo>
                      <a:lnTo>
                        <a:pt x="163" y="10"/>
                      </a:lnTo>
                      <a:lnTo>
                        <a:pt x="167" y="10"/>
                      </a:lnTo>
                      <a:lnTo>
                        <a:pt x="172" y="10"/>
                      </a:lnTo>
                      <a:lnTo>
                        <a:pt x="176" y="10"/>
                      </a:lnTo>
                      <a:lnTo>
                        <a:pt x="184" y="8"/>
                      </a:lnTo>
                      <a:lnTo>
                        <a:pt x="187" y="8"/>
                      </a:lnTo>
                      <a:lnTo>
                        <a:pt x="191" y="8"/>
                      </a:lnTo>
                      <a:lnTo>
                        <a:pt x="192" y="8"/>
                      </a:lnTo>
                      <a:lnTo>
                        <a:pt x="199" y="7"/>
                      </a:lnTo>
                      <a:lnTo>
                        <a:pt x="208" y="6"/>
                      </a:lnTo>
                      <a:lnTo>
                        <a:pt x="210" y="6"/>
                      </a:lnTo>
                      <a:lnTo>
                        <a:pt x="217" y="6"/>
                      </a:lnTo>
                      <a:lnTo>
                        <a:pt x="226" y="4"/>
                      </a:lnTo>
                      <a:lnTo>
                        <a:pt x="244" y="1"/>
                      </a:lnTo>
                      <a:lnTo>
                        <a:pt x="245" y="1"/>
                      </a:lnTo>
                      <a:lnTo>
                        <a:pt x="254" y="1"/>
                      </a:lnTo>
                      <a:lnTo>
                        <a:pt x="259" y="0"/>
                      </a:lnTo>
                      <a:lnTo>
                        <a:pt x="265" y="10"/>
                      </a:lnTo>
                      <a:lnTo>
                        <a:pt x="268" y="11"/>
                      </a:lnTo>
                      <a:lnTo>
                        <a:pt x="268" y="17"/>
                      </a:lnTo>
                      <a:lnTo>
                        <a:pt x="268" y="35"/>
                      </a:lnTo>
                      <a:lnTo>
                        <a:pt x="268" y="43"/>
                      </a:lnTo>
                      <a:lnTo>
                        <a:pt x="268" y="52"/>
                      </a:lnTo>
                      <a:lnTo>
                        <a:pt x="268" y="56"/>
                      </a:lnTo>
                      <a:lnTo>
                        <a:pt x="268" y="59"/>
                      </a:lnTo>
                      <a:lnTo>
                        <a:pt x="268" y="65"/>
                      </a:lnTo>
                      <a:lnTo>
                        <a:pt x="268" y="69"/>
                      </a:lnTo>
                      <a:lnTo>
                        <a:pt x="266" y="85"/>
                      </a:lnTo>
                      <a:lnTo>
                        <a:pt x="266" y="87"/>
                      </a:lnTo>
                      <a:lnTo>
                        <a:pt x="266" y="95"/>
                      </a:lnTo>
                      <a:lnTo>
                        <a:pt x="266" y="98"/>
                      </a:lnTo>
                      <a:lnTo>
                        <a:pt x="266" y="104"/>
                      </a:lnTo>
                      <a:lnTo>
                        <a:pt x="266" y="121"/>
                      </a:lnTo>
                      <a:lnTo>
                        <a:pt x="266" y="131"/>
                      </a:lnTo>
                      <a:lnTo>
                        <a:pt x="266" y="132"/>
                      </a:lnTo>
                      <a:lnTo>
                        <a:pt x="266" y="153"/>
                      </a:lnTo>
                      <a:lnTo>
                        <a:pt x="266" y="157"/>
                      </a:lnTo>
                      <a:lnTo>
                        <a:pt x="266" y="167"/>
                      </a:lnTo>
                      <a:lnTo>
                        <a:pt x="266" y="179"/>
                      </a:lnTo>
                      <a:lnTo>
                        <a:pt x="266" y="186"/>
                      </a:lnTo>
                      <a:lnTo>
                        <a:pt x="266" y="187"/>
                      </a:lnTo>
                      <a:lnTo>
                        <a:pt x="266" y="210"/>
                      </a:lnTo>
                      <a:lnTo>
                        <a:pt x="266" y="213"/>
                      </a:lnTo>
                      <a:lnTo>
                        <a:pt x="266" y="216"/>
                      </a:lnTo>
                      <a:lnTo>
                        <a:pt x="266" y="240"/>
                      </a:lnTo>
                      <a:lnTo>
                        <a:pt x="266" y="243"/>
                      </a:lnTo>
                      <a:lnTo>
                        <a:pt x="266" y="253"/>
                      </a:lnTo>
                      <a:lnTo>
                        <a:pt x="266" y="271"/>
                      </a:lnTo>
                      <a:lnTo>
                        <a:pt x="266" y="273"/>
                      </a:lnTo>
                      <a:lnTo>
                        <a:pt x="266" y="280"/>
                      </a:lnTo>
                      <a:lnTo>
                        <a:pt x="266" y="286"/>
                      </a:lnTo>
                      <a:lnTo>
                        <a:pt x="266" y="288"/>
                      </a:lnTo>
                      <a:lnTo>
                        <a:pt x="266" y="289"/>
                      </a:lnTo>
                      <a:lnTo>
                        <a:pt x="266" y="292"/>
                      </a:lnTo>
                      <a:lnTo>
                        <a:pt x="266" y="301"/>
                      </a:lnTo>
                      <a:lnTo>
                        <a:pt x="266" y="325"/>
                      </a:lnTo>
                      <a:lnTo>
                        <a:pt x="266" y="326"/>
                      </a:lnTo>
                      <a:lnTo>
                        <a:pt x="266" y="327"/>
                      </a:lnTo>
                      <a:lnTo>
                        <a:pt x="269" y="344"/>
                      </a:lnTo>
                      <a:lnTo>
                        <a:pt x="272" y="364"/>
                      </a:lnTo>
                      <a:lnTo>
                        <a:pt x="274" y="367"/>
                      </a:lnTo>
                      <a:lnTo>
                        <a:pt x="274" y="370"/>
                      </a:lnTo>
                      <a:lnTo>
                        <a:pt x="274" y="377"/>
                      </a:lnTo>
                      <a:lnTo>
                        <a:pt x="276" y="389"/>
                      </a:lnTo>
                      <a:lnTo>
                        <a:pt x="277" y="405"/>
                      </a:lnTo>
                      <a:lnTo>
                        <a:pt x="278" y="407"/>
                      </a:lnTo>
                      <a:lnTo>
                        <a:pt x="278" y="411"/>
                      </a:lnTo>
                      <a:lnTo>
                        <a:pt x="280" y="416"/>
                      </a:lnTo>
                      <a:lnTo>
                        <a:pt x="282" y="441"/>
                      </a:lnTo>
                      <a:lnTo>
                        <a:pt x="283" y="442"/>
                      </a:lnTo>
                      <a:lnTo>
                        <a:pt x="284" y="456"/>
                      </a:lnTo>
                      <a:lnTo>
                        <a:pt x="286" y="471"/>
                      </a:lnTo>
                      <a:lnTo>
                        <a:pt x="288" y="483"/>
                      </a:lnTo>
                      <a:lnTo>
                        <a:pt x="280" y="486"/>
                      </a:lnTo>
                      <a:lnTo>
                        <a:pt x="258" y="485"/>
                      </a:lnTo>
                      <a:lnTo>
                        <a:pt x="248" y="480"/>
                      </a:lnTo>
                      <a:lnTo>
                        <a:pt x="248" y="484"/>
                      </a:lnTo>
                      <a:lnTo>
                        <a:pt x="235" y="484"/>
                      </a:lnTo>
                      <a:lnTo>
                        <a:pt x="210" y="492"/>
                      </a:lnTo>
                      <a:lnTo>
                        <a:pt x="205" y="488"/>
                      </a:lnTo>
                      <a:lnTo>
                        <a:pt x="208" y="492"/>
                      </a:lnTo>
                      <a:lnTo>
                        <a:pt x="193" y="508"/>
                      </a:lnTo>
                      <a:lnTo>
                        <a:pt x="191" y="508"/>
                      </a:lnTo>
                      <a:lnTo>
                        <a:pt x="182" y="503"/>
                      </a:lnTo>
                      <a:lnTo>
                        <a:pt x="175" y="482"/>
                      </a:lnTo>
                      <a:lnTo>
                        <a:pt x="168" y="478"/>
                      </a:lnTo>
                      <a:lnTo>
                        <a:pt x="167" y="478"/>
                      </a:lnTo>
                      <a:lnTo>
                        <a:pt x="160" y="461"/>
                      </a:lnTo>
                      <a:lnTo>
                        <a:pt x="160" y="452"/>
                      </a:lnTo>
                      <a:lnTo>
                        <a:pt x="164" y="434"/>
                      </a:lnTo>
                      <a:lnTo>
                        <a:pt x="166" y="425"/>
                      </a:lnTo>
                      <a:lnTo>
                        <a:pt x="164" y="427"/>
                      </a:lnTo>
                      <a:lnTo>
                        <a:pt x="163" y="425"/>
                      </a:lnTo>
                      <a:lnTo>
                        <a:pt x="157" y="427"/>
                      </a:lnTo>
                      <a:lnTo>
                        <a:pt x="132" y="429"/>
                      </a:lnTo>
                      <a:lnTo>
                        <a:pt x="120" y="429"/>
                      </a:lnTo>
                      <a:lnTo>
                        <a:pt x="119" y="429"/>
                      </a:lnTo>
                      <a:lnTo>
                        <a:pt x="112" y="430"/>
                      </a:lnTo>
                      <a:lnTo>
                        <a:pt x="110" y="430"/>
                      </a:lnTo>
                      <a:lnTo>
                        <a:pt x="98" y="431"/>
                      </a:lnTo>
                      <a:lnTo>
                        <a:pt x="95" y="431"/>
                      </a:lnTo>
                      <a:lnTo>
                        <a:pt x="92" y="431"/>
                      </a:lnTo>
                      <a:lnTo>
                        <a:pt x="82" y="433"/>
                      </a:lnTo>
                      <a:lnTo>
                        <a:pt x="78" y="433"/>
                      </a:lnTo>
                      <a:lnTo>
                        <a:pt x="70" y="433"/>
                      </a:lnTo>
                      <a:lnTo>
                        <a:pt x="55" y="435"/>
                      </a:lnTo>
                      <a:lnTo>
                        <a:pt x="49" y="435"/>
                      </a:lnTo>
                      <a:lnTo>
                        <a:pt x="40" y="435"/>
                      </a:lnTo>
                      <a:lnTo>
                        <a:pt x="34" y="435"/>
                      </a:lnTo>
                      <a:lnTo>
                        <a:pt x="23" y="436"/>
                      </a:lnTo>
                      <a:lnTo>
                        <a:pt x="0" y="437"/>
                      </a:lnTo>
                      <a:lnTo>
                        <a:pt x="2" y="436"/>
                      </a:lnTo>
                      <a:lnTo>
                        <a:pt x="0" y="424"/>
                      </a:lnTo>
                      <a:lnTo>
                        <a:pt x="4" y="417"/>
                      </a:lnTo>
                      <a:lnTo>
                        <a:pt x="10" y="399"/>
                      </a:lnTo>
                      <a:lnTo>
                        <a:pt x="8" y="370"/>
                      </a:lnTo>
                      <a:lnTo>
                        <a:pt x="17" y="361"/>
                      </a:lnTo>
                      <a:lnTo>
                        <a:pt x="17" y="359"/>
                      </a:lnTo>
                      <a:lnTo>
                        <a:pt x="19" y="358"/>
                      </a:lnTo>
                      <a:lnTo>
                        <a:pt x="23" y="358"/>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9" name="Freeform 13"/>
                <p:cNvSpPr>
                  <a:spLocks/>
                </p:cNvSpPr>
                <p:nvPr/>
              </p:nvSpPr>
              <p:spPr bwMode="auto">
                <a:xfrm>
                  <a:off x="5645150" y="3767138"/>
                  <a:ext cx="506413" cy="819150"/>
                </a:xfrm>
                <a:custGeom>
                  <a:avLst/>
                  <a:gdLst>
                    <a:gd name="T0" fmla="*/ 2147483646 w 319"/>
                    <a:gd name="T1" fmla="*/ 2147483646 h 516"/>
                    <a:gd name="T2" fmla="*/ 2147483646 w 319"/>
                    <a:gd name="T3" fmla="*/ 2147483646 h 516"/>
                    <a:gd name="T4" fmla="*/ 2147483646 w 319"/>
                    <a:gd name="T5" fmla="*/ 2147483646 h 516"/>
                    <a:gd name="T6" fmla="*/ 2147483646 w 319"/>
                    <a:gd name="T7" fmla="*/ 2147483646 h 516"/>
                    <a:gd name="T8" fmla="*/ 2147483646 w 319"/>
                    <a:gd name="T9" fmla="*/ 2147483646 h 516"/>
                    <a:gd name="T10" fmla="*/ 2147483646 w 319"/>
                    <a:gd name="T11" fmla="*/ 2147483646 h 516"/>
                    <a:gd name="T12" fmla="*/ 2147483646 w 319"/>
                    <a:gd name="T13" fmla="*/ 2147483646 h 516"/>
                    <a:gd name="T14" fmla="*/ 2147483646 w 319"/>
                    <a:gd name="T15" fmla="*/ 2147483646 h 516"/>
                    <a:gd name="T16" fmla="*/ 2147483646 w 319"/>
                    <a:gd name="T17" fmla="*/ 2147483646 h 516"/>
                    <a:gd name="T18" fmla="*/ 2147483646 w 319"/>
                    <a:gd name="T19" fmla="*/ 2147483646 h 516"/>
                    <a:gd name="T20" fmla="*/ 2147483646 w 319"/>
                    <a:gd name="T21" fmla="*/ 2147483646 h 516"/>
                    <a:gd name="T22" fmla="*/ 2147483646 w 319"/>
                    <a:gd name="T23" fmla="*/ 2147483646 h 516"/>
                    <a:gd name="T24" fmla="*/ 2147483646 w 319"/>
                    <a:gd name="T25" fmla="*/ 2147483646 h 516"/>
                    <a:gd name="T26" fmla="*/ 2147483646 w 319"/>
                    <a:gd name="T27" fmla="*/ 2147483646 h 516"/>
                    <a:gd name="T28" fmla="*/ 2147483646 w 319"/>
                    <a:gd name="T29" fmla="*/ 2147483646 h 516"/>
                    <a:gd name="T30" fmla="*/ 2147483646 w 319"/>
                    <a:gd name="T31" fmla="*/ 2147483646 h 516"/>
                    <a:gd name="T32" fmla="*/ 2147483646 w 319"/>
                    <a:gd name="T33" fmla="*/ 2147483646 h 516"/>
                    <a:gd name="T34" fmla="*/ 2147483646 w 319"/>
                    <a:gd name="T35" fmla="*/ 2147483646 h 516"/>
                    <a:gd name="T36" fmla="*/ 2147483646 w 319"/>
                    <a:gd name="T37" fmla="*/ 2147483646 h 516"/>
                    <a:gd name="T38" fmla="*/ 2147483646 w 319"/>
                    <a:gd name="T39" fmla="*/ 2147483646 h 516"/>
                    <a:gd name="T40" fmla="*/ 2147483646 w 319"/>
                    <a:gd name="T41" fmla="*/ 2147483646 h 516"/>
                    <a:gd name="T42" fmla="*/ 2147483646 w 319"/>
                    <a:gd name="T43" fmla="*/ 2147483646 h 516"/>
                    <a:gd name="T44" fmla="*/ 2147483646 w 319"/>
                    <a:gd name="T45" fmla="*/ 2147483646 h 516"/>
                    <a:gd name="T46" fmla="*/ 2147483646 w 319"/>
                    <a:gd name="T47" fmla="*/ 2147483646 h 516"/>
                    <a:gd name="T48" fmla="*/ 2147483646 w 319"/>
                    <a:gd name="T49" fmla="*/ 2147483646 h 516"/>
                    <a:gd name="T50" fmla="*/ 2147483646 w 319"/>
                    <a:gd name="T51" fmla="*/ 2147483646 h 516"/>
                    <a:gd name="T52" fmla="*/ 2147483646 w 319"/>
                    <a:gd name="T53" fmla="*/ 2147483646 h 516"/>
                    <a:gd name="T54" fmla="*/ 2147483646 w 319"/>
                    <a:gd name="T55" fmla="*/ 2147483646 h 516"/>
                    <a:gd name="T56" fmla="*/ 2147483646 w 319"/>
                    <a:gd name="T57" fmla="*/ 2147483646 h 516"/>
                    <a:gd name="T58" fmla="*/ 2147483646 w 319"/>
                    <a:gd name="T59" fmla="*/ 2147483646 h 516"/>
                    <a:gd name="T60" fmla="*/ 2147483646 w 319"/>
                    <a:gd name="T61" fmla="*/ 2147483646 h 516"/>
                    <a:gd name="T62" fmla="*/ 2147483646 w 319"/>
                    <a:gd name="T63" fmla="*/ 2147483646 h 516"/>
                    <a:gd name="T64" fmla="*/ 2147483646 w 319"/>
                    <a:gd name="T65" fmla="*/ 2147483646 h 516"/>
                    <a:gd name="T66" fmla="*/ 2147483646 w 319"/>
                    <a:gd name="T67" fmla="*/ 2147483646 h 516"/>
                    <a:gd name="T68" fmla="*/ 2147483646 w 319"/>
                    <a:gd name="T69" fmla="*/ 2147483646 h 516"/>
                    <a:gd name="T70" fmla="*/ 2147483646 w 319"/>
                    <a:gd name="T71" fmla="*/ 2147483646 h 516"/>
                    <a:gd name="T72" fmla="*/ 2147483646 w 319"/>
                    <a:gd name="T73" fmla="*/ 0 h 516"/>
                    <a:gd name="T74" fmla="*/ 2147483646 w 319"/>
                    <a:gd name="T75" fmla="*/ 2147483646 h 516"/>
                    <a:gd name="T76" fmla="*/ 2147483646 w 319"/>
                    <a:gd name="T77" fmla="*/ 2147483646 h 516"/>
                    <a:gd name="T78" fmla="*/ 2147483646 w 319"/>
                    <a:gd name="T79" fmla="*/ 2147483646 h 516"/>
                    <a:gd name="T80" fmla="*/ 2147483646 w 319"/>
                    <a:gd name="T81" fmla="*/ 2147483646 h 516"/>
                    <a:gd name="T82" fmla="*/ 2147483646 w 319"/>
                    <a:gd name="T83" fmla="*/ 2147483646 h 516"/>
                    <a:gd name="T84" fmla="*/ 2147483646 w 319"/>
                    <a:gd name="T85" fmla="*/ 2147483646 h 516"/>
                    <a:gd name="T86" fmla="*/ 0 w 319"/>
                    <a:gd name="T87" fmla="*/ 2147483646 h 516"/>
                    <a:gd name="T88" fmla="*/ 2147483646 w 319"/>
                    <a:gd name="T89" fmla="*/ 2147483646 h 516"/>
                    <a:gd name="T90" fmla="*/ 2147483646 w 319"/>
                    <a:gd name="T91" fmla="*/ 2147483646 h 516"/>
                    <a:gd name="T92" fmla="*/ 2147483646 w 319"/>
                    <a:gd name="T93" fmla="*/ 2147483646 h 516"/>
                    <a:gd name="T94" fmla="*/ 2147483646 w 319"/>
                    <a:gd name="T95" fmla="*/ 2147483646 h 516"/>
                    <a:gd name="T96" fmla="*/ 2147483646 w 319"/>
                    <a:gd name="T97" fmla="*/ 2147483646 h 516"/>
                    <a:gd name="T98" fmla="*/ 2147483646 w 319"/>
                    <a:gd name="T99" fmla="*/ 2147483646 h 516"/>
                    <a:gd name="T100" fmla="*/ 2147483646 w 319"/>
                    <a:gd name="T101" fmla="*/ 2147483646 h 516"/>
                    <a:gd name="T102" fmla="*/ 2147483646 w 319"/>
                    <a:gd name="T103" fmla="*/ 2147483646 h 516"/>
                    <a:gd name="T104" fmla="*/ 2147483646 w 319"/>
                    <a:gd name="T105" fmla="*/ 2147483646 h 516"/>
                    <a:gd name="T106" fmla="*/ 2147483646 w 319"/>
                    <a:gd name="T107" fmla="*/ 2147483646 h 516"/>
                    <a:gd name="T108" fmla="*/ 2147483646 w 319"/>
                    <a:gd name="T109" fmla="*/ 2147483646 h 516"/>
                    <a:gd name="T110" fmla="*/ 2147483646 w 319"/>
                    <a:gd name="T111" fmla="*/ 2147483646 h 516"/>
                    <a:gd name="T112" fmla="*/ 2147483646 w 319"/>
                    <a:gd name="T113" fmla="*/ 2147483646 h 516"/>
                    <a:gd name="T114" fmla="*/ 2147483646 w 319"/>
                    <a:gd name="T115" fmla="*/ 2147483646 h 516"/>
                    <a:gd name="T116" fmla="*/ 2147483646 w 319"/>
                    <a:gd name="T117" fmla="*/ 2147483646 h 516"/>
                    <a:gd name="T118" fmla="*/ 2147483646 w 319"/>
                    <a:gd name="T119" fmla="*/ 2147483646 h 51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9"/>
                    <a:gd name="T181" fmla="*/ 0 h 516"/>
                    <a:gd name="T182" fmla="*/ 319 w 319"/>
                    <a:gd name="T183" fmla="*/ 516 h 51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9" h="516">
                      <a:moveTo>
                        <a:pt x="19" y="427"/>
                      </a:moveTo>
                      <a:lnTo>
                        <a:pt x="20" y="430"/>
                      </a:lnTo>
                      <a:lnTo>
                        <a:pt x="20" y="433"/>
                      </a:lnTo>
                      <a:lnTo>
                        <a:pt x="22" y="438"/>
                      </a:lnTo>
                      <a:lnTo>
                        <a:pt x="24" y="463"/>
                      </a:lnTo>
                      <a:lnTo>
                        <a:pt x="25" y="465"/>
                      </a:lnTo>
                      <a:lnTo>
                        <a:pt x="26" y="479"/>
                      </a:lnTo>
                      <a:lnTo>
                        <a:pt x="28" y="493"/>
                      </a:lnTo>
                      <a:lnTo>
                        <a:pt x="30" y="505"/>
                      </a:lnTo>
                      <a:lnTo>
                        <a:pt x="31" y="501"/>
                      </a:lnTo>
                      <a:lnTo>
                        <a:pt x="43" y="501"/>
                      </a:lnTo>
                      <a:lnTo>
                        <a:pt x="47" y="507"/>
                      </a:lnTo>
                      <a:lnTo>
                        <a:pt x="54" y="504"/>
                      </a:lnTo>
                      <a:lnTo>
                        <a:pt x="54" y="487"/>
                      </a:lnTo>
                      <a:lnTo>
                        <a:pt x="60" y="467"/>
                      </a:lnTo>
                      <a:lnTo>
                        <a:pt x="70" y="473"/>
                      </a:lnTo>
                      <a:lnTo>
                        <a:pt x="70" y="485"/>
                      </a:lnTo>
                      <a:lnTo>
                        <a:pt x="65" y="515"/>
                      </a:lnTo>
                      <a:lnTo>
                        <a:pt x="106" y="505"/>
                      </a:lnTo>
                      <a:lnTo>
                        <a:pt x="119" y="485"/>
                      </a:lnTo>
                      <a:lnTo>
                        <a:pt x="114" y="481"/>
                      </a:lnTo>
                      <a:lnTo>
                        <a:pt x="115" y="467"/>
                      </a:lnTo>
                      <a:lnTo>
                        <a:pt x="92" y="448"/>
                      </a:lnTo>
                      <a:lnTo>
                        <a:pt x="94" y="431"/>
                      </a:lnTo>
                      <a:lnTo>
                        <a:pt x="122" y="429"/>
                      </a:lnTo>
                      <a:lnTo>
                        <a:pt x="125" y="429"/>
                      </a:lnTo>
                      <a:lnTo>
                        <a:pt x="131" y="427"/>
                      </a:lnTo>
                      <a:lnTo>
                        <a:pt x="132" y="427"/>
                      </a:lnTo>
                      <a:lnTo>
                        <a:pt x="145" y="426"/>
                      </a:lnTo>
                      <a:lnTo>
                        <a:pt x="164" y="424"/>
                      </a:lnTo>
                      <a:lnTo>
                        <a:pt x="169" y="424"/>
                      </a:lnTo>
                      <a:lnTo>
                        <a:pt x="170" y="424"/>
                      </a:lnTo>
                      <a:lnTo>
                        <a:pt x="172" y="424"/>
                      </a:lnTo>
                      <a:lnTo>
                        <a:pt x="182" y="423"/>
                      </a:lnTo>
                      <a:lnTo>
                        <a:pt x="186" y="421"/>
                      </a:lnTo>
                      <a:lnTo>
                        <a:pt x="198" y="420"/>
                      </a:lnTo>
                      <a:lnTo>
                        <a:pt x="199" y="420"/>
                      </a:lnTo>
                      <a:lnTo>
                        <a:pt x="210" y="420"/>
                      </a:lnTo>
                      <a:lnTo>
                        <a:pt x="216" y="418"/>
                      </a:lnTo>
                      <a:lnTo>
                        <a:pt x="217" y="418"/>
                      </a:lnTo>
                      <a:lnTo>
                        <a:pt x="221" y="417"/>
                      </a:lnTo>
                      <a:lnTo>
                        <a:pt x="228" y="417"/>
                      </a:lnTo>
                      <a:lnTo>
                        <a:pt x="236" y="415"/>
                      </a:lnTo>
                      <a:lnTo>
                        <a:pt x="251" y="413"/>
                      </a:lnTo>
                      <a:lnTo>
                        <a:pt x="275" y="411"/>
                      </a:lnTo>
                      <a:lnTo>
                        <a:pt x="296" y="408"/>
                      </a:lnTo>
                      <a:lnTo>
                        <a:pt x="304" y="407"/>
                      </a:lnTo>
                      <a:lnTo>
                        <a:pt x="318" y="405"/>
                      </a:lnTo>
                      <a:lnTo>
                        <a:pt x="318" y="403"/>
                      </a:lnTo>
                      <a:lnTo>
                        <a:pt x="314" y="397"/>
                      </a:lnTo>
                      <a:lnTo>
                        <a:pt x="312" y="393"/>
                      </a:lnTo>
                      <a:lnTo>
                        <a:pt x="306" y="381"/>
                      </a:lnTo>
                      <a:lnTo>
                        <a:pt x="307" y="375"/>
                      </a:lnTo>
                      <a:lnTo>
                        <a:pt x="306" y="367"/>
                      </a:lnTo>
                      <a:lnTo>
                        <a:pt x="307" y="354"/>
                      </a:lnTo>
                      <a:lnTo>
                        <a:pt x="308" y="353"/>
                      </a:lnTo>
                      <a:lnTo>
                        <a:pt x="304" y="341"/>
                      </a:lnTo>
                      <a:lnTo>
                        <a:pt x="298" y="335"/>
                      </a:lnTo>
                      <a:lnTo>
                        <a:pt x="296" y="328"/>
                      </a:lnTo>
                      <a:lnTo>
                        <a:pt x="295" y="327"/>
                      </a:lnTo>
                      <a:lnTo>
                        <a:pt x="295" y="316"/>
                      </a:lnTo>
                      <a:lnTo>
                        <a:pt x="295" y="315"/>
                      </a:lnTo>
                      <a:lnTo>
                        <a:pt x="299" y="304"/>
                      </a:lnTo>
                      <a:lnTo>
                        <a:pt x="299" y="303"/>
                      </a:lnTo>
                      <a:lnTo>
                        <a:pt x="299" y="295"/>
                      </a:lnTo>
                      <a:lnTo>
                        <a:pt x="298" y="289"/>
                      </a:lnTo>
                      <a:lnTo>
                        <a:pt x="301" y="283"/>
                      </a:lnTo>
                      <a:lnTo>
                        <a:pt x="308" y="277"/>
                      </a:lnTo>
                      <a:lnTo>
                        <a:pt x="310" y="276"/>
                      </a:lnTo>
                      <a:lnTo>
                        <a:pt x="300" y="269"/>
                      </a:lnTo>
                      <a:lnTo>
                        <a:pt x="301" y="262"/>
                      </a:lnTo>
                      <a:lnTo>
                        <a:pt x="298" y="251"/>
                      </a:lnTo>
                      <a:lnTo>
                        <a:pt x="298" y="250"/>
                      </a:lnTo>
                      <a:lnTo>
                        <a:pt x="290" y="240"/>
                      </a:lnTo>
                      <a:lnTo>
                        <a:pt x="288" y="238"/>
                      </a:lnTo>
                      <a:lnTo>
                        <a:pt x="284" y="227"/>
                      </a:lnTo>
                      <a:lnTo>
                        <a:pt x="283" y="227"/>
                      </a:lnTo>
                      <a:lnTo>
                        <a:pt x="284" y="223"/>
                      </a:lnTo>
                      <a:lnTo>
                        <a:pt x="277" y="214"/>
                      </a:lnTo>
                      <a:lnTo>
                        <a:pt x="275" y="205"/>
                      </a:lnTo>
                      <a:lnTo>
                        <a:pt x="274" y="202"/>
                      </a:lnTo>
                      <a:lnTo>
                        <a:pt x="270" y="190"/>
                      </a:lnTo>
                      <a:lnTo>
                        <a:pt x="270" y="188"/>
                      </a:lnTo>
                      <a:lnTo>
                        <a:pt x="268" y="179"/>
                      </a:lnTo>
                      <a:lnTo>
                        <a:pt x="263" y="163"/>
                      </a:lnTo>
                      <a:lnTo>
                        <a:pt x="262" y="158"/>
                      </a:lnTo>
                      <a:lnTo>
                        <a:pt x="260" y="152"/>
                      </a:lnTo>
                      <a:lnTo>
                        <a:pt x="259" y="151"/>
                      </a:lnTo>
                      <a:lnTo>
                        <a:pt x="254" y="138"/>
                      </a:lnTo>
                      <a:lnTo>
                        <a:pt x="254" y="136"/>
                      </a:lnTo>
                      <a:lnTo>
                        <a:pt x="248" y="115"/>
                      </a:lnTo>
                      <a:lnTo>
                        <a:pt x="248" y="114"/>
                      </a:lnTo>
                      <a:lnTo>
                        <a:pt x="247" y="110"/>
                      </a:lnTo>
                      <a:lnTo>
                        <a:pt x="245" y="103"/>
                      </a:lnTo>
                      <a:lnTo>
                        <a:pt x="245" y="98"/>
                      </a:lnTo>
                      <a:lnTo>
                        <a:pt x="244" y="96"/>
                      </a:lnTo>
                      <a:lnTo>
                        <a:pt x="242" y="91"/>
                      </a:lnTo>
                      <a:lnTo>
                        <a:pt x="240" y="84"/>
                      </a:lnTo>
                      <a:lnTo>
                        <a:pt x="238" y="77"/>
                      </a:lnTo>
                      <a:lnTo>
                        <a:pt x="236" y="71"/>
                      </a:lnTo>
                      <a:lnTo>
                        <a:pt x="233" y="59"/>
                      </a:lnTo>
                      <a:lnTo>
                        <a:pt x="229" y="53"/>
                      </a:lnTo>
                      <a:lnTo>
                        <a:pt x="228" y="47"/>
                      </a:lnTo>
                      <a:lnTo>
                        <a:pt x="226" y="41"/>
                      </a:lnTo>
                      <a:lnTo>
                        <a:pt x="226" y="37"/>
                      </a:lnTo>
                      <a:lnTo>
                        <a:pt x="222" y="23"/>
                      </a:lnTo>
                      <a:lnTo>
                        <a:pt x="220" y="16"/>
                      </a:lnTo>
                      <a:lnTo>
                        <a:pt x="220" y="12"/>
                      </a:lnTo>
                      <a:lnTo>
                        <a:pt x="218" y="11"/>
                      </a:lnTo>
                      <a:lnTo>
                        <a:pt x="216" y="0"/>
                      </a:lnTo>
                      <a:lnTo>
                        <a:pt x="214" y="0"/>
                      </a:lnTo>
                      <a:lnTo>
                        <a:pt x="196" y="2"/>
                      </a:lnTo>
                      <a:lnTo>
                        <a:pt x="193" y="4"/>
                      </a:lnTo>
                      <a:lnTo>
                        <a:pt x="178" y="5"/>
                      </a:lnTo>
                      <a:lnTo>
                        <a:pt x="161" y="7"/>
                      </a:lnTo>
                      <a:lnTo>
                        <a:pt x="156" y="7"/>
                      </a:lnTo>
                      <a:lnTo>
                        <a:pt x="151" y="7"/>
                      </a:lnTo>
                      <a:lnTo>
                        <a:pt x="142" y="8"/>
                      </a:lnTo>
                      <a:lnTo>
                        <a:pt x="118" y="11"/>
                      </a:lnTo>
                      <a:lnTo>
                        <a:pt x="114" y="11"/>
                      </a:lnTo>
                      <a:lnTo>
                        <a:pt x="112" y="12"/>
                      </a:lnTo>
                      <a:lnTo>
                        <a:pt x="106" y="12"/>
                      </a:lnTo>
                      <a:lnTo>
                        <a:pt x="83" y="14"/>
                      </a:lnTo>
                      <a:lnTo>
                        <a:pt x="82" y="14"/>
                      </a:lnTo>
                      <a:lnTo>
                        <a:pt x="80" y="14"/>
                      </a:lnTo>
                      <a:lnTo>
                        <a:pt x="79" y="14"/>
                      </a:lnTo>
                      <a:lnTo>
                        <a:pt x="70" y="14"/>
                      </a:lnTo>
                      <a:lnTo>
                        <a:pt x="49" y="17"/>
                      </a:lnTo>
                      <a:lnTo>
                        <a:pt x="43" y="18"/>
                      </a:lnTo>
                      <a:lnTo>
                        <a:pt x="25" y="19"/>
                      </a:lnTo>
                      <a:lnTo>
                        <a:pt x="19" y="19"/>
                      </a:lnTo>
                      <a:lnTo>
                        <a:pt x="0" y="22"/>
                      </a:lnTo>
                      <a:lnTo>
                        <a:pt x="1" y="22"/>
                      </a:lnTo>
                      <a:lnTo>
                        <a:pt x="7" y="31"/>
                      </a:lnTo>
                      <a:lnTo>
                        <a:pt x="10" y="32"/>
                      </a:lnTo>
                      <a:lnTo>
                        <a:pt x="10" y="38"/>
                      </a:lnTo>
                      <a:lnTo>
                        <a:pt x="10" y="56"/>
                      </a:lnTo>
                      <a:lnTo>
                        <a:pt x="10" y="65"/>
                      </a:lnTo>
                      <a:lnTo>
                        <a:pt x="10" y="73"/>
                      </a:lnTo>
                      <a:lnTo>
                        <a:pt x="10" y="78"/>
                      </a:lnTo>
                      <a:lnTo>
                        <a:pt x="10" y="80"/>
                      </a:lnTo>
                      <a:lnTo>
                        <a:pt x="10" y="86"/>
                      </a:lnTo>
                      <a:lnTo>
                        <a:pt x="10" y="91"/>
                      </a:lnTo>
                      <a:lnTo>
                        <a:pt x="8" y="107"/>
                      </a:lnTo>
                      <a:lnTo>
                        <a:pt x="8" y="109"/>
                      </a:lnTo>
                      <a:lnTo>
                        <a:pt x="8" y="116"/>
                      </a:lnTo>
                      <a:lnTo>
                        <a:pt x="8" y="120"/>
                      </a:lnTo>
                      <a:lnTo>
                        <a:pt x="8" y="126"/>
                      </a:lnTo>
                      <a:lnTo>
                        <a:pt x="8" y="143"/>
                      </a:lnTo>
                      <a:lnTo>
                        <a:pt x="8" y="152"/>
                      </a:lnTo>
                      <a:lnTo>
                        <a:pt x="8" y="154"/>
                      </a:lnTo>
                      <a:lnTo>
                        <a:pt x="8" y="175"/>
                      </a:lnTo>
                      <a:lnTo>
                        <a:pt x="8" y="179"/>
                      </a:lnTo>
                      <a:lnTo>
                        <a:pt x="8" y="188"/>
                      </a:lnTo>
                      <a:lnTo>
                        <a:pt x="8" y="200"/>
                      </a:lnTo>
                      <a:lnTo>
                        <a:pt x="8" y="208"/>
                      </a:lnTo>
                      <a:lnTo>
                        <a:pt x="8" y="209"/>
                      </a:lnTo>
                      <a:lnTo>
                        <a:pt x="8" y="232"/>
                      </a:lnTo>
                      <a:lnTo>
                        <a:pt x="8" y="235"/>
                      </a:lnTo>
                      <a:lnTo>
                        <a:pt x="8" y="238"/>
                      </a:lnTo>
                      <a:lnTo>
                        <a:pt x="8" y="262"/>
                      </a:lnTo>
                      <a:lnTo>
                        <a:pt x="8" y="265"/>
                      </a:lnTo>
                      <a:lnTo>
                        <a:pt x="8" y="275"/>
                      </a:lnTo>
                      <a:lnTo>
                        <a:pt x="8" y="293"/>
                      </a:lnTo>
                      <a:lnTo>
                        <a:pt x="8" y="295"/>
                      </a:lnTo>
                      <a:lnTo>
                        <a:pt x="8" y="303"/>
                      </a:lnTo>
                      <a:lnTo>
                        <a:pt x="8" y="309"/>
                      </a:lnTo>
                      <a:lnTo>
                        <a:pt x="8" y="310"/>
                      </a:lnTo>
                      <a:lnTo>
                        <a:pt x="8" y="311"/>
                      </a:lnTo>
                      <a:lnTo>
                        <a:pt x="8" y="315"/>
                      </a:lnTo>
                      <a:lnTo>
                        <a:pt x="8" y="323"/>
                      </a:lnTo>
                      <a:lnTo>
                        <a:pt x="8" y="347"/>
                      </a:lnTo>
                      <a:lnTo>
                        <a:pt x="8" y="348"/>
                      </a:lnTo>
                      <a:lnTo>
                        <a:pt x="8" y="349"/>
                      </a:lnTo>
                      <a:lnTo>
                        <a:pt x="11" y="366"/>
                      </a:lnTo>
                      <a:lnTo>
                        <a:pt x="14" y="387"/>
                      </a:lnTo>
                      <a:lnTo>
                        <a:pt x="16" y="389"/>
                      </a:lnTo>
                      <a:lnTo>
                        <a:pt x="16" y="393"/>
                      </a:lnTo>
                      <a:lnTo>
                        <a:pt x="16" y="400"/>
                      </a:lnTo>
                      <a:lnTo>
                        <a:pt x="18" y="412"/>
                      </a:lnTo>
                      <a:lnTo>
                        <a:pt x="19" y="427"/>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2" name="Freeform 14"/>
                <p:cNvSpPr>
                  <a:spLocks/>
                </p:cNvSpPr>
                <p:nvPr/>
              </p:nvSpPr>
              <p:spPr bwMode="auto">
                <a:xfrm>
                  <a:off x="5792788" y="4376738"/>
                  <a:ext cx="1176337" cy="928687"/>
                </a:xfrm>
                <a:custGeom>
                  <a:avLst/>
                  <a:gdLst>
                    <a:gd name="T0" fmla="*/ 2147483646 w 741"/>
                    <a:gd name="T1" fmla="*/ 2147483646 h 585"/>
                    <a:gd name="T2" fmla="*/ 2147483646 w 741"/>
                    <a:gd name="T3" fmla="*/ 2147483646 h 585"/>
                    <a:gd name="T4" fmla="*/ 2147483646 w 741"/>
                    <a:gd name="T5" fmla="*/ 2147483646 h 585"/>
                    <a:gd name="T6" fmla="*/ 2147483646 w 741"/>
                    <a:gd name="T7" fmla="*/ 2147483646 h 585"/>
                    <a:gd name="T8" fmla="*/ 2147483646 w 741"/>
                    <a:gd name="T9" fmla="*/ 2147483646 h 585"/>
                    <a:gd name="T10" fmla="*/ 2147483646 w 741"/>
                    <a:gd name="T11" fmla="*/ 2147483646 h 585"/>
                    <a:gd name="T12" fmla="*/ 2147483646 w 741"/>
                    <a:gd name="T13" fmla="*/ 2147483646 h 585"/>
                    <a:gd name="T14" fmla="*/ 2147483646 w 741"/>
                    <a:gd name="T15" fmla="*/ 2147483646 h 585"/>
                    <a:gd name="T16" fmla="*/ 2147483646 w 741"/>
                    <a:gd name="T17" fmla="*/ 2147483646 h 585"/>
                    <a:gd name="T18" fmla="*/ 2147483646 w 741"/>
                    <a:gd name="T19" fmla="*/ 2147483646 h 585"/>
                    <a:gd name="T20" fmla="*/ 2147483646 w 741"/>
                    <a:gd name="T21" fmla="*/ 2147483646 h 585"/>
                    <a:gd name="T22" fmla="*/ 2147483646 w 741"/>
                    <a:gd name="T23" fmla="*/ 2147483646 h 585"/>
                    <a:gd name="T24" fmla="*/ 2147483646 w 741"/>
                    <a:gd name="T25" fmla="*/ 2147483646 h 585"/>
                    <a:gd name="T26" fmla="*/ 2147483646 w 741"/>
                    <a:gd name="T27" fmla="*/ 2147483646 h 585"/>
                    <a:gd name="T28" fmla="*/ 2147483646 w 741"/>
                    <a:gd name="T29" fmla="*/ 2147483646 h 585"/>
                    <a:gd name="T30" fmla="*/ 2147483646 w 741"/>
                    <a:gd name="T31" fmla="*/ 2147483646 h 585"/>
                    <a:gd name="T32" fmla="*/ 2147483646 w 741"/>
                    <a:gd name="T33" fmla="*/ 2147483646 h 585"/>
                    <a:gd name="T34" fmla="*/ 2147483646 w 741"/>
                    <a:gd name="T35" fmla="*/ 2147483646 h 585"/>
                    <a:gd name="T36" fmla="*/ 2147483646 w 741"/>
                    <a:gd name="T37" fmla="*/ 2147483646 h 585"/>
                    <a:gd name="T38" fmla="*/ 2147483646 w 741"/>
                    <a:gd name="T39" fmla="*/ 2147483646 h 585"/>
                    <a:gd name="T40" fmla="*/ 2147483646 w 741"/>
                    <a:gd name="T41" fmla="*/ 2147483646 h 585"/>
                    <a:gd name="T42" fmla="*/ 2147483646 w 741"/>
                    <a:gd name="T43" fmla="*/ 2147483646 h 585"/>
                    <a:gd name="T44" fmla="*/ 2147483646 w 741"/>
                    <a:gd name="T45" fmla="*/ 2147483646 h 585"/>
                    <a:gd name="T46" fmla="*/ 2147483646 w 741"/>
                    <a:gd name="T47" fmla="*/ 2147483646 h 585"/>
                    <a:gd name="T48" fmla="*/ 2147483646 w 741"/>
                    <a:gd name="T49" fmla="*/ 2147483646 h 585"/>
                    <a:gd name="T50" fmla="*/ 2147483646 w 741"/>
                    <a:gd name="T51" fmla="*/ 2147483646 h 585"/>
                    <a:gd name="T52" fmla="*/ 2147483646 w 741"/>
                    <a:gd name="T53" fmla="*/ 2147483646 h 585"/>
                    <a:gd name="T54" fmla="*/ 2147483646 w 741"/>
                    <a:gd name="T55" fmla="*/ 2147483646 h 585"/>
                    <a:gd name="T56" fmla="*/ 2147483646 w 741"/>
                    <a:gd name="T57" fmla="*/ 2147483646 h 585"/>
                    <a:gd name="T58" fmla="*/ 2147483646 w 741"/>
                    <a:gd name="T59" fmla="*/ 2147483646 h 585"/>
                    <a:gd name="T60" fmla="*/ 2147483646 w 741"/>
                    <a:gd name="T61" fmla="*/ 2147483646 h 585"/>
                    <a:gd name="T62" fmla="*/ 2147483646 w 741"/>
                    <a:gd name="T63" fmla="*/ 2147483646 h 585"/>
                    <a:gd name="T64" fmla="*/ 2147483646 w 741"/>
                    <a:gd name="T65" fmla="*/ 2147483646 h 585"/>
                    <a:gd name="T66" fmla="*/ 2147483646 w 741"/>
                    <a:gd name="T67" fmla="*/ 2147483646 h 585"/>
                    <a:gd name="T68" fmla="*/ 2147483646 w 741"/>
                    <a:gd name="T69" fmla="*/ 0 h 585"/>
                    <a:gd name="T70" fmla="*/ 2147483646 w 741"/>
                    <a:gd name="T71" fmla="*/ 2147483646 h 585"/>
                    <a:gd name="T72" fmla="*/ 2147483646 w 741"/>
                    <a:gd name="T73" fmla="*/ 2147483646 h 585"/>
                    <a:gd name="T74" fmla="*/ 2147483646 w 741"/>
                    <a:gd name="T75" fmla="*/ 2147483646 h 585"/>
                    <a:gd name="T76" fmla="*/ 2147483646 w 741"/>
                    <a:gd name="T77" fmla="*/ 2147483646 h 585"/>
                    <a:gd name="T78" fmla="*/ 2147483646 w 741"/>
                    <a:gd name="T79" fmla="*/ 2147483646 h 585"/>
                    <a:gd name="T80" fmla="*/ 2147483646 w 741"/>
                    <a:gd name="T81" fmla="*/ 2147483646 h 585"/>
                    <a:gd name="T82" fmla="*/ 2147483646 w 741"/>
                    <a:gd name="T83" fmla="*/ 2147483646 h 585"/>
                    <a:gd name="T84" fmla="*/ 2147483646 w 741"/>
                    <a:gd name="T85" fmla="*/ 2147483646 h 585"/>
                    <a:gd name="T86" fmla="*/ 2147483646 w 741"/>
                    <a:gd name="T87" fmla="*/ 2147483646 h 585"/>
                    <a:gd name="T88" fmla="*/ 2147483646 w 741"/>
                    <a:gd name="T89" fmla="*/ 2147483646 h 585"/>
                    <a:gd name="T90" fmla="*/ 2147483646 w 741"/>
                    <a:gd name="T91" fmla="*/ 2147483646 h 585"/>
                    <a:gd name="T92" fmla="*/ 2147483646 w 741"/>
                    <a:gd name="T93" fmla="*/ 2147483646 h 585"/>
                    <a:gd name="T94" fmla="*/ 2147483646 w 741"/>
                    <a:gd name="T95" fmla="*/ 2147483646 h 585"/>
                    <a:gd name="T96" fmla="*/ 2147483646 w 741"/>
                    <a:gd name="T97" fmla="*/ 2147483646 h 585"/>
                    <a:gd name="T98" fmla="*/ 2147483646 w 741"/>
                    <a:gd name="T99" fmla="*/ 2147483646 h 585"/>
                    <a:gd name="T100" fmla="*/ 2147483646 w 741"/>
                    <a:gd name="T101" fmla="*/ 2147483646 h 585"/>
                    <a:gd name="T102" fmla="*/ 2147483646 w 741"/>
                    <a:gd name="T103" fmla="*/ 2147483646 h 585"/>
                    <a:gd name="T104" fmla="*/ 0 w 741"/>
                    <a:gd name="T105" fmla="*/ 2147483646 h 585"/>
                    <a:gd name="T106" fmla="*/ 2147483646 w 741"/>
                    <a:gd name="T107" fmla="*/ 2147483646 h 585"/>
                    <a:gd name="T108" fmla="*/ 2147483646 w 741"/>
                    <a:gd name="T109" fmla="*/ 2147483646 h 58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1"/>
                    <a:gd name="T166" fmla="*/ 0 h 585"/>
                    <a:gd name="T167" fmla="*/ 741 w 741"/>
                    <a:gd name="T168" fmla="*/ 585 h 58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1" h="585">
                      <a:moveTo>
                        <a:pt x="149" y="107"/>
                      </a:moveTo>
                      <a:lnTo>
                        <a:pt x="182" y="122"/>
                      </a:lnTo>
                      <a:lnTo>
                        <a:pt x="195" y="132"/>
                      </a:lnTo>
                      <a:lnTo>
                        <a:pt x="205" y="136"/>
                      </a:lnTo>
                      <a:lnTo>
                        <a:pt x="209" y="158"/>
                      </a:lnTo>
                      <a:lnTo>
                        <a:pt x="205" y="142"/>
                      </a:lnTo>
                      <a:lnTo>
                        <a:pt x="209" y="161"/>
                      </a:lnTo>
                      <a:lnTo>
                        <a:pt x="223" y="159"/>
                      </a:lnTo>
                      <a:lnTo>
                        <a:pt x="231" y="163"/>
                      </a:lnTo>
                      <a:lnTo>
                        <a:pt x="231" y="153"/>
                      </a:lnTo>
                      <a:lnTo>
                        <a:pt x="243" y="152"/>
                      </a:lnTo>
                      <a:lnTo>
                        <a:pt x="252" y="146"/>
                      </a:lnTo>
                      <a:lnTo>
                        <a:pt x="249" y="150"/>
                      </a:lnTo>
                      <a:lnTo>
                        <a:pt x="283" y="126"/>
                      </a:lnTo>
                      <a:lnTo>
                        <a:pt x="295" y="127"/>
                      </a:lnTo>
                      <a:lnTo>
                        <a:pt x="296" y="119"/>
                      </a:lnTo>
                      <a:lnTo>
                        <a:pt x="295" y="116"/>
                      </a:lnTo>
                      <a:lnTo>
                        <a:pt x="303" y="106"/>
                      </a:lnTo>
                      <a:lnTo>
                        <a:pt x="318" y="103"/>
                      </a:lnTo>
                      <a:lnTo>
                        <a:pt x="325" y="103"/>
                      </a:lnTo>
                      <a:lnTo>
                        <a:pt x="360" y="120"/>
                      </a:lnTo>
                      <a:lnTo>
                        <a:pt x="367" y="131"/>
                      </a:lnTo>
                      <a:lnTo>
                        <a:pt x="381" y="139"/>
                      </a:lnTo>
                      <a:lnTo>
                        <a:pt x="389" y="156"/>
                      </a:lnTo>
                      <a:lnTo>
                        <a:pt x="399" y="161"/>
                      </a:lnTo>
                      <a:lnTo>
                        <a:pt x="410" y="174"/>
                      </a:lnTo>
                      <a:lnTo>
                        <a:pt x="417" y="176"/>
                      </a:lnTo>
                      <a:lnTo>
                        <a:pt x="419" y="191"/>
                      </a:lnTo>
                      <a:lnTo>
                        <a:pt x="425" y="189"/>
                      </a:lnTo>
                      <a:lnTo>
                        <a:pt x="427" y="186"/>
                      </a:lnTo>
                      <a:lnTo>
                        <a:pt x="438" y="185"/>
                      </a:lnTo>
                      <a:lnTo>
                        <a:pt x="444" y="187"/>
                      </a:lnTo>
                      <a:lnTo>
                        <a:pt x="450" y="199"/>
                      </a:lnTo>
                      <a:lnTo>
                        <a:pt x="458" y="209"/>
                      </a:lnTo>
                      <a:lnTo>
                        <a:pt x="453" y="218"/>
                      </a:lnTo>
                      <a:lnTo>
                        <a:pt x="459" y="223"/>
                      </a:lnTo>
                      <a:lnTo>
                        <a:pt x="458" y="227"/>
                      </a:lnTo>
                      <a:lnTo>
                        <a:pt x="463" y="228"/>
                      </a:lnTo>
                      <a:lnTo>
                        <a:pt x="463" y="229"/>
                      </a:lnTo>
                      <a:lnTo>
                        <a:pt x="465" y="254"/>
                      </a:lnTo>
                      <a:lnTo>
                        <a:pt x="462" y="275"/>
                      </a:lnTo>
                      <a:lnTo>
                        <a:pt x="459" y="284"/>
                      </a:lnTo>
                      <a:lnTo>
                        <a:pt x="462" y="289"/>
                      </a:lnTo>
                      <a:lnTo>
                        <a:pt x="458" y="293"/>
                      </a:lnTo>
                      <a:lnTo>
                        <a:pt x="459" y="314"/>
                      </a:lnTo>
                      <a:lnTo>
                        <a:pt x="469" y="326"/>
                      </a:lnTo>
                      <a:lnTo>
                        <a:pt x="473" y="337"/>
                      </a:lnTo>
                      <a:lnTo>
                        <a:pt x="475" y="339"/>
                      </a:lnTo>
                      <a:lnTo>
                        <a:pt x="482" y="325"/>
                      </a:lnTo>
                      <a:lnTo>
                        <a:pt x="482" y="312"/>
                      </a:lnTo>
                      <a:lnTo>
                        <a:pt x="479" y="308"/>
                      </a:lnTo>
                      <a:lnTo>
                        <a:pt x="470" y="306"/>
                      </a:lnTo>
                      <a:lnTo>
                        <a:pt x="476" y="302"/>
                      </a:lnTo>
                      <a:lnTo>
                        <a:pt x="492" y="315"/>
                      </a:lnTo>
                      <a:lnTo>
                        <a:pt x="492" y="309"/>
                      </a:lnTo>
                      <a:lnTo>
                        <a:pt x="499" y="308"/>
                      </a:lnTo>
                      <a:lnTo>
                        <a:pt x="489" y="335"/>
                      </a:lnTo>
                      <a:lnTo>
                        <a:pt x="485" y="341"/>
                      </a:lnTo>
                      <a:lnTo>
                        <a:pt x="485" y="343"/>
                      </a:lnTo>
                      <a:lnTo>
                        <a:pt x="474" y="347"/>
                      </a:lnTo>
                      <a:lnTo>
                        <a:pt x="486" y="361"/>
                      </a:lnTo>
                      <a:lnTo>
                        <a:pt x="497" y="373"/>
                      </a:lnTo>
                      <a:lnTo>
                        <a:pt x="517" y="402"/>
                      </a:lnTo>
                      <a:lnTo>
                        <a:pt x="522" y="409"/>
                      </a:lnTo>
                      <a:lnTo>
                        <a:pt x="522" y="410"/>
                      </a:lnTo>
                      <a:lnTo>
                        <a:pt x="528" y="417"/>
                      </a:lnTo>
                      <a:lnTo>
                        <a:pt x="541" y="445"/>
                      </a:lnTo>
                      <a:lnTo>
                        <a:pt x="547" y="450"/>
                      </a:lnTo>
                      <a:lnTo>
                        <a:pt x="558" y="446"/>
                      </a:lnTo>
                      <a:lnTo>
                        <a:pt x="558" y="444"/>
                      </a:lnTo>
                      <a:lnTo>
                        <a:pt x="574" y="458"/>
                      </a:lnTo>
                      <a:lnTo>
                        <a:pt x="582" y="477"/>
                      </a:lnTo>
                      <a:lnTo>
                        <a:pt x="597" y="504"/>
                      </a:lnTo>
                      <a:lnTo>
                        <a:pt x="597" y="500"/>
                      </a:lnTo>
                      <a:lnTo>
                        <a:pt x="601" y="498"/>
                      </a:lnTo>
                      <a:lnTo>
                        <a:pt x="618" y="506"/>
                      </a:lnTo>
                      <a:lnTo>
                        <a:pt x="624" y="507"/>
                      </a:lnTo>
                      <a:lnTo>
                        <a:pt x="640" y="520"/>
                      </a:lnTo>
                      <a:lnTo>
                        <a:pt x="656" y="547"/>
                      </a:lnTo>
                      <a:lnTo>
                        <a:pt x="655" y="548"/>
                      </a:lnTo>
                      <a:lnTo>
                        <a:pt x="655" y="560"/>
                      </a:lnTo>
                      <a:lnTo>
                        <a:pt x="663" y="568"/>
                      </a:lnTo>
                      <a:lnTo>
                        <a:pt x="670" y="566"/>
                      </a:lnTo>
                      <a:lnTo>
                        <a:pt x="685" y="559"/>
                      </a:lnTo>
                      <a:lnTo>
                        <a:pt x="690" y="560"/>
                      </a:lnTo>
                      <a:lnTo>
                        <a:pt x="690" y="561"/>
                      </a:lnTo>
                      <a:lnTo>
                        <a:pt x="698" y="560"/>
                      </a:lnTo>
                      <a:lnTo>
                        <a:pt x="696" y="571"/>
                      </a:lnTo>
                      <a:lnTo>
                        <a:pt x="699" y="576"/>
                      </a:lnTo>
                      <a:lnTo>
                        <a:pt x="706" y="571"/>
                      </a:lnTo>
                      <a:lnTo>
                        <a:pt x="704" y="559"/>
                      </a:lnTo>
                      <a:lnTo>
                        <a:pt x="705" y="554"/>
                      </a:lnTo>
                      <a:lnTo>
                        <a:pt x="706" y="555"/>
                      </a:lnTo>
                      <a:lnTo>
                        <a:pt x="717" y="549"/>
                      </a:lnTo>
                      <a:lnTo>
                        <a:pt x="718" y="567"/>
                      </a:lnTo>
                      <a:lnTo>
                        <a:pt x="714" y="571"/>
                      </a:lnTo>
                      <a:lnTo>
                        <a:pt x="715" y="573"/>
                      </a:lnTo>
                      <a:lnTo>
                        <a:pt x="708" y="584"/>
                      </a:lnTo>
                      <a:lnTo>
                        <a:pt x="715" y="577"/>
                      </a:lnTo>
                      <a:lnTo>
                        <a:pt x="729" y="555"/>
                      </a:lnTo>
                      <a:lnTo>
                        <a:pt x="736" y="532"/>
                      </a:lnTo>
                      <a:lnTo>
                        <a:pt x="740" y="516"/>
                      </a:lnTo>
                      <a:lnTo>
                        <a:pt x="740" y="513"/>
                      </a:lnTo>
                      <a:lnTo>
                        <a:pt x="735" y="532"/>
                      </a:lnTo>
                      <a:lnTo>
                        <a:pt x="727" y="537"/>
                      </a:lnTo>
                      <a:lnTo>
                        <a:pt x="730" y="530"/>
                      </a:lnTo>
                      <a:lnTo>
                        <a:pt x="727" y="518"/>
                      </a:lnTo>
                      <a:lnTo>
                        <a:pt x="730" y="498"/>
                      </a:lnTo>
                      <a:lnTo>
                        <a:pt x="738" y="494"/>
                      </a:lnTo>
                      <a:lnTo>
                        <a:pt x="739" y="498"/>
                      </a:lnTo>
                      <a:lnTo>
                        <a:pt x="738" y="466"/>
                      </a:lnTo>
                      <a:lnTo>
                        <a:pt x="738" y="464"/>
                      </a:lnTo>
                      <a:lnTo>
                        <a:pt x="735" y="432"/>
                      </a:lnTo>
                      <a:lnTo>
                        <a:pt x="730" y="384"/>
                      </a:lnTo>
                      <a:lnTo>
                        <a:pt x="722" y="366"/>
                      </a:lnTo>
                      <a:lnTo>
                        <a:pt x="708" y="338"/>
                      </a:lnTo>
                      <a:lnTo>
                        <a:pt x="691" y="311"/>
                      </a:lnTo>
                      <a:lnTo>
                        <a:pt x="691" y="309"/>
                      </a:lnTo>
                      <a:lnTo>
                        <a:pt x="690" y="309"/>
                      </a:lnTo>
                      <a:lnTo>
                        <a:pt x="674" y="282"/>
                      </a:lnTo>
                      <a:lnTo>
                        <a:pt x="658" y="257"/>
                      </a:lnTo>
                      <a:lnTo>
                        <a:pt x="651" y="234"/>
                      </a:lnTo>
                      <a:lnTo>
                        <a:pt x="655" y="217"/>
                      </a:lnTo>
                      <a:lnTo>
                        <a:pt x="632" y="191"/>
                      </a:lnTo>
                      <a:lnTo>
                        <a:pt x="604" y="155"/>
                      </a:lnTo>
                      <a:lnTo>
                        <a:pt x="590" y="134"/>
                      </a:lnTo>
                      <a:lnTo>
                        <a:pt x="589" y="131"/>
                      </a:lnTo>
                      <a:lnTo>
                        <a:pt x="574" y="109"/>
                      </a:lnTo>
                      <a:lnTo>
                        <a:pt x="573" y="109"/>
                      </a:lnTo>
                      <a:lnTo>
                        <a:pt x="571" y="101"/>
                      </a:lnTo>
                      <a:lnTo>
                        <a:pt x="565" y="85"/>
                      </a:lnTo>
                      <a:lnTo>
                        <a:pt x="549" y="52"/>
                      </a:lnTo>
                      <a:lnTo>
                        <a:pt x="542" y="28"/>
                      </a:lnTo>
                      <a:lnTo>
                        <a:pt x="541" y="26"/>
                      </a:lnTo>
                      <a:lnTo>
                        <a:pt x="541" y="25"/>
                      </a:lnTo>
                      <a:lnTo>
                        <a:pt x="537" y="6"/>
                      </a:lnTo>
                      <a:lnTo>
                        <a:pt x="537" y="5"/>
                      </a:lnTo>
                      <a:lnTo>
                        <a:pt x="512" y="5"/>
                      </a:lnTo>
                      <a:lnTo>
                        <a:pt x="499" y="2"/>
                      </a:lnTo>
                      <a:lnTo>
                        <a:pt x="495" y="0"/>
                      </a:lnTo>
                      <a:lnTo>
                        <a:pt x="486" y="11"/>
                      </a:lnTo>
                      <a:lnTo>
                        <a:pt x="492" y="36"/>
                      </a:lnTo>
                      <a:lnTo>
                        <a:pt x="491" y="49"/>
                      </a:lnTo>
                      <a:lnTo>
                        <a:pt x="479" y="50"/>
                      </a:lnTo>
                      <a:lnTo>
                        <a:pt x="474" y="38"/>
                      </a:lnTo>
                      <a:lnTo>
                        <a:pt x="473" y="30"/>
                      </a:lnTo>
                      <a:lnTo>
                        <a:pt x="470" y="31"/>
                      </a:lnTo>
                      <a:lnTo>
                        <a:pt x="459" y="31"/>
                      </a:lnTo>
                      <a:lnTo>
                        <a:pt x="455" y="31"/>
                      </a:lnTo>
                      <a:lnTo>
                        <a:pt x="451" y="32"/>
                      </a:lnTo>
                      <a:lnTo>
                        <a:pt x="447" y="32"/>
                      </a:lnTo>
                      <a:lnTo>
                        <a:pt x="440" y="32"/>
                      </a:lnTo>
                      <a:lnTo>
                        <a:pt x="433" y="34"/>
                      </a:lnTo>
                      <a:lnTo>
                        <a:pt x="431" y="34"/>
                      </a:lnTo>
                      <a:lnTo>
                        <a:pt x="426" y="34"/>
                      </a:lnTo>
                      <a:lnTo>
                        <a:pt x="415" y="36"/>
                      </a:lnTo>
                      <a:lnTo>
                        <a:pt x="392" y="37"/>
                      </a:lnTo>
                      <a:lnTo>
                        <a:pt x="387" y="37"/>
                      </a:lnTo>
                      <a:lnTo>
                        <a:pt x="381" y="38"/>
                      </a:lnTo>
                      <a:lnTo>
                        <a:pt x="377" y="38"/>
                      </a:lnTo>
                      <a:lnTo>
                        <a:pt x="374" y="40"/>
                      </a:lnTo>
                      <a:lnTo>
                        <a:pt x="373" y="40"/>
                      </a:lnTo>
                      <a:lnTo>
                        <a:pt x="371" y="40"/>
                      </a:lnTo>
                      <a:lnTo>
                        <a:pt x="361" y="40"/>
                      </a:lnTo>
                      <a:lnTo>
                        <a:pt x="350" y="41"/>
                      </a:lnTo>
                      <a:lnTo>
                        <a:pt x="348" y="41"/>
                      </a:lnTo>
                      <a:lnTo>
                        <a:pt x="344" y="41"/>
                      </a:lnTo>
                      <a:lnTo>
                        <a:pt x="339" y="41"/>
                      </a:lnTo>
                      <a:lnTo>
                        <a:pt x="327" y="42"/>
                      </a:lnTo>
                      <a:lnTo>
                        <a:pt x="321" y="43"/>
                      </a:lnTo>
                      <a:lnTo>
                        <a:pt x="317" y="43"/>
                      </a:lnTo>
                      <a:lnTo>
                        <a:pt x="315" y="43"/>
                      </a:lnTo>
                      <a:lnTo>
                        <a:pt x="312" y="43"/>
                      </a:lnTo>
                      <a:lnTo>
                        <a:pt x="309" y="43"/>
                      </a:lnTo>
                      <a:lnTo>
                        <a:pt x="300" y="44"/>
                      </a:lnTo>
                      <a:lnTo>
                        <a:pt x="295" y="44"/>
                      </a:lnTo>
                      <a:lnTo>
                        <a:pt x="293" y="44"/>
                      </a:lnTo>
                      <a:lnTo>
                        <a:pt x="289" y="46"/>
                      </a:lnTo>
                      <a:lnTo>
                        <a:pt x="283" y="46"/>
                      </a:lnTo>
                      <a:lnTo>
                        <a:pt x="276" y="47"/>
                      </a:lnTo>
                      <a:lnTo>
                        <a:pt x="260" y="48"/>
                      </a:lnTo>
                      <a:lnTo>
                        <a:pt x="242" y="49"/>
                      </a:lnTo>
                      <a:lnTo>
                        <a:pt x="242" y="48"/>
                      </a:lnTo>
                      <a:lnTo>
                        <a:pt x="242" y="49"/>
                      </a:lnTo>
                      <a:lnTo>
                        <a:pt x="240" y="48"/>
                      </a:lnTo>
                      <a:lnTo>
                        <a:pt x="225" y="24"/>
                      </a:lnTo>
                      <a:lnTo>
                        <a:pt x="225" y="20"/>
                      </a:lnTo>
                      <a:lnTo>
                        <a:pt x="211" y="23"/>
                      </a:lnTo>
                      <a:lnTo>
                        <a:pt x="204" y="24"/>
                      </a:lnTo>
                      <a:lnTo>
                        <a:pt x="182" y="26"/>
                      </a:lnTo>
                      <a:lnTo>
                        <a:pt x="158" y="29"/>
                      </a:lnTo>
                      <a:lnTo>
                        <a:pt x="144" y="31"/>
                      </a:lnTo>
                      <a:lnTo>
                        <a:pt x="136" y="32"/>
                      </a:lnTo>
                      <a:lnTo>
                        <a:pt x="128" y="32"/>
                      </a:lnTo>
                      <a:lnTo>
                        <a:pt x="125" y="34"/>
                      </a:lnTo>
                      <a:lnTo>
                        <a:pt x="124" y="34"/>
                      </a:lnTo>
                      <a:lnTo>
                        <a:pt x="118" y="36"/>
                      </a:lnTo>
                      <a:lnTo>
                        <a:pt x="107" y="36"/>
                      </a:lnTo>
                      <a:lnTo>
                        <a:pt x="106" y="36"/>
                      </a:lnTo>
                      <a:lnTo>
                        <a:pt x="94" y="37"/>
                      </a:lnTo>
                      <a:lnTo>
                        <a:pt x="90" y="38"/>
                      </a:lnTo>
                      <a:lnTo>
                        <a:pt x="79" y="40"/>
                      </a:lnTo>
                      <a:lnTo>
                        <a:pt x="78" y="40"/>
                      </a:lnTo>
                      <a:lnTo>
                        <a:pt x="77" y="40"/>
                      </a:lnTo>
                      <a:lnTo>
                        <a:pt x="72" y="40"/>
                      </a:lnTo>
                      <a:lnTo>
                        <a:pt x="53" y="42"/>
                      </a:lnTo>
                      <a:lnTo>
                        <a:pt x="40" y="43"/>
                      </a:lnTo>
                      <a:lnTo>
                        <a:pt x="38" y="43"/>
                      </a:lnTo>
                      <a:lnTo>
                        <a:pt x="32" y="44"/>
                      </a:lnTo>
                      <a:lnTo>
                        <a:pt x="30" y="44"/>
                      </a:lnTo>
                      <a:lnTo>
                        <a:pt x="1" y="47"/>
                      </a:lnTo>
                      <a:lnTo>
                        <a:pt x="0" y="64"/>
                      </a:lnTo>
                      <a:lnTo>
                        <a:pt x="23" y="83"/>
                      </a:lnTo>
                      <a:lnTo>
                        <a:pt x="22" y="97"/>
                      </a:lnTo>
                      <a:lnTo>
                        <a:pt x="26" y="101"/>
                      </a:lnTo>
                      <a:lnTo>
                        <a:pt x="13" y="121"/>
                      </a:lnTo>
                      <a:lnTo>
                        <a:pt x="28" y="116"/>
                      </a:lnTo>
                      <a:lnTo>
                        <a:pt x="73" y="103"/>
                      </a:lnTo>
                      <a:lnTo>
                        <a:pt x="77" y="103"/>
                      </a:lnTo>
                      <a:lnTo>
                        <a:pt x="102" y="100"/>
                      </a:lnTo>
                      <a:lnTo>
                        <a:pt x="112" y="100"/>
                      </a:lnTo>
                      <a:lnTo>
                        <a:pt x="113" y="100"/>
                      </a:lnTo>
                      <a:lnTo>
                        <a:pt x="149" y="107"/>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3" name="Freeform 21"/>
                <p:cNvSpPr>
                  <a:spLocks/>
                </p:cNvSpPr>
                <p:nvPr/>
              </p:nvSpPr>
              <p:spPr bwMode="auto">
                <a:xfrm>
                  <a:off x="3833813" y="3025775"/>
                  <a:ext cx="958850" cy="512763"/>
                </a:xfrm>
                <a:custGeom>
                  <a:avLst/>
                  <a:gdLst>
                    <a:gd name="T0" fmla="*/ 2147483646 w 604"/>
                    <a:gd name="T1" fmla="*/ 2147483646 h 323"/>
                    <a:gd name="T2" fmla="*/ 2147483646 w 604"/>
                    <a:gd name="T3" fmla="*/ 2147483646 h 323"/>
                    <a:gd name="T4" fmla="*/ 2147483646 w 604"/>
                    <a:gd name="T5" fmla="*/ 2147483646 h 323"/>
                    <a:gd name="T6" fmla="*/ 2147483646 w 604"/>
                    <a:gd name="T7" fmla="*/ 2147483646 h 323"/>
                    <a:gd name="T8" fmla="*/ 2147483646 w 604"/>
                    <a:gd name="T9" fmla="*/ 2147483646 h 323"/>
                    <a:gd name="T10" fmla="*/ 2147483646 w 604"/>
                    <a:gd name="T11" fmla="*/ 2147483646 h 323"/>
                    <a:gd name="T12" fmla="*/ 2147483646 w 604"/>
                    <a:gd name="T13" fmla="*/ 2147483646 h 323"/>
                    <a:gd name="T14" fmla="*/ 2147483646 w 604"/>
                    <a:gd name="T15" fmla="*/ 2147483646 h 323"/>
                    <a:gd name="T16" fmla="*/ 2147483646 w 604"/>
                    <a:gd name="T17" fmla="*/ 2147483646 h 323"/>
                    <a:gd name="T18" fmla="*/ 2147483646 w 604"/>
                    <a:gd name="T19" fmla="*/ 2147483646 h 323"/>
                    <a:gd name="T20" fmla="*/ 2147483646 w 604"/>
                    <a:gd name="T21" fmla="*/ 2147483646 h 323"/>
                    <a:gd name="T22" fmla="*/ 2147483646 w 604"/>
                    <a:gd name="T23" fmla="*/ 2147483646 h 323"/>
                    <a:gd name="T24" fmla="*/ 2147483646 w 604"/>
                    <a:gd name="T25" fmla="*/ 2147483646 h 323"/>
                    <a:gd name="T26" fmla="*/ 2147483646 w 604"/>
                    <a:gd name="T27" fmla="*/ 2147483646 h 323"/>
                    <a:gd name="T28" fmla="*/ 2147483646 w 604"/>
                    <a:gd name="T29" fmla="*/ 2147483646 h 323"/>
                    <a:gd name="T30" fmla="*/ 2147483646 w 604"/>
                    <a:gd name="T31" fmla="*/ 2147483646 h 323"/>
                    <a:gd name="T32" fmla="*/ 2147483646 w 604"/>
                    <a:gd name="T33" fmla="*/ 2147483646 h 323"/>
                    <a:gd name="T34" fmla="*/ 2147483646 w 604"/>
                    <a:gd name="T35" fmla="*/ 2147483646 h 323"/>
                    <a:gd name="T36" fmla="*/ 2147483646 w 604"/>
                    <a:gd name="T37" fmla="*/ 2147483646 h 323"/>
                    <a:gd name="T38" fmla="*/ 2147483646 w 604"/>
                    <a:gd name="T39" fmla="*/ 2147483646 h 323"/>
                    <a:gd name="T40" fmla="*/ 2147483646 w 604"/>
                    <a:gd name="T41" fmla="*/ 2147483646 h 323"/>
                    <a:gd name="T42" fmla="*/ 2147483646 w 604"/>
                    <a:gd name="T43" fmla="*/ 2147483646 h 323"/>
                    <a:gd name="T44" fmla="*/ 2147483646 w 604"/>
                    <a:gd name="T45" fmla="*/ 2147483646 h 323"/>
                    <a:gd name="T46" fmla="*/ 2147483646 w 604"/>
                    <a:gd name="T47" fmla="*/ 2147483646 h 323"/>
                    <a:gd name="T48" fmla="*/ 2147483646 w 604"/>
                    <a:gd name="T49" fmla="*/ 2147483646 h 323"/>
                    <a:gd name="T50" fmla="*/ 2147483646 w 604"/>
                    <a:gd name="T51" fmla="*/ 2147483646 h 323"/>
                    <a:gd name="T52" fmla="*/ 2147483646 w 604"/>
                    <a:gd name="T53" fmla="*/ 2147483646 h 323"/>
                    <a:gd name="T54" fmla="*/ 2147483646 w 604"/>
                    <a:gd name="T55" fmla="*/ 2147483646 h 323"/>
                    <a:gd name="T56" fmla="*/ 2147483646 w 604"/>
                    <a:gd name="T57" fmla="*/ 2147483646 h 323"/>
                    <a:gd name="T58" fmla="*/ 0 w 604"/>
                    <a:gd name="T59" fmla="*/ 2147483646 h 323"/>
                    <a:gd name="T60" fmla="*/ 2147483646 w 604"/>
                    <a:gd name="T61" fmla="*/ 2147483646 h 323"/>
                    <a:gd name="T62" fmla="*/ 2147483646 w 604"/>
                    <a:gd name="T63" fmla="*/ 2147483646 h 323"/>
                    <a:gd name="T64" fmla="*/ 2147483646 w 604"/>
                    <a:gd name="T65" fmla="*/ 2147483646 h 323"/>
                    <a:gd name="T66" fmla="*/ 2147483646 w 604"/>
                    <a:gd name="T67" fmla="*/ 2147483646 h 323"/>
                    <a:gd name="T68" fmla="*/ 2147483646 w 604"/>
                    <a:gd name="T69" fmla="*/ 2147483646 h 323"/>
                    <a:gd name="T70" fmla="*/ 2147483646 w 604"/>
                    <a:gd name="T71" fmla="*/ 2147483646 h 323"/>
                    <a:gd name="T72" fmla="*/ 2147483646 w 604"/>
                    <a:gd name="T73" fmla="*/ 2147483646 h 323"/>
                    <a:gd name="T74" fmla="*/ 2147483646 w 604"/>
                    <a:gd name="T75" fmla="*/ 2147483646 h 323"/>
                    <a:gd name="T76" fmla="*/ 2147483646 w 604"/>
                    <a:gd name="T77" fmla="*/ 2147483646 h 323"/>
                    <a:gd name="T78" fmla="*/ 2147483646 w 604"/>
                    <a:gd name="T79" fmla="*/ 2147483646 h 323"/>
                    <a:gd name="T80" fmla="*/ 2147483646 w 604"/>
                    <a:gd name="T81" fmla="*/ 2147483646 h 323"/>
                    <a:gd name="T82" fmla="*/ 2147483646 w 604"/>
                    <a:gd name="T83" fmla="*/ 2147483646 h 323"/>
                    <a:gd name="T84" fmla="*/ 2147483646 w 604"/>
                    <a:gd name="T85" fmla="*/ 2147483646 h 323"/>
                    <a:gd name="T86" fmla="*/ 2147483646 w 604"/>
                    <a:gd name="T87" fmla="*/ 2147483646 h 323"/>
                    <a:gd name="T88" fmla="*/ 2147483646 w 604"/>
                    <a:gd name="T89" fmla="*/ 2147483646 h 323"/>
                    <a:gd name="T90" fmla="*/ 2147483646 w 604"/>
                    <a:gd name="T91" fmla="*/ 2147483646 h 323"/>
                    <a:gd name="T92" fmla="*/ 2147483646 w 604"/>
                    <a:gd name="T93" fmla="*/ 2147483646 h 323"/>
                    <a:gd name="T94" fmla="*/ 2147483646 w 604"/>
                    <a:gd name="T95" fmla="*/ 2147483646 h 323"/>
                    <a:gd name="T96" fmla="*/ 2147483646 w 604"/>
                    <a:gd name="T97" fmla="*/ 2147483646 h 323"/>
                    <a:gd name="T98" fmla="*/ 2147483646 w 604"/>
                    <a:gd name="T99" fmla="*/ 2147483646 h 323"/>
                    <a:gd name="T100" fmla="*/ 2147483646 w 604"/>
                    <a:gd name="T101" fmla="*/ 2147483646 h 323"/>
                    <a:gd name="T102" fmla="*/ 2147483646 w 604"/>
                    <a:gd name="T103" fmla="*/ 2147483646 h 323"/>
                    <a:gd name="T104" fmla="*/ 2147483646 w 604"/>
                    <a:gd name="T105" fmla="*/ 2147483646 h 323"/>
                    <a:gd name="T106" fmla="*/ 2147483646 w 604"/>
                    <a:gd name="T107" fmla="*/ 2147483646 h 323"/>
                    <a:gd name="T108" fmla="*/ 2147483646 w 604"/>
                    <a:gd name="T109" fmla="*/ 2147483646 h 323"/>
                    <a:gd name="T110" fmla="*/ 2147483646 w 604"/>
                    <a:gd name="T111" fmla="*/ 2147483646 h 323"/>
                    <a:gd name="T112" fmla="*/ 2147483646 w 604"/>
                    <a:gd name="T113" fmla="*/ 2147483646 h 323"/>
                    <a:gd name="T114" fmla="*/ 2147483646 w 604"/>
                    <a:gd name="T115" fmla="*/ 2147483646 h 323"/>
                    <a:gd name="T116" fmla="*/ 2147483646 w 604"/>
                    <a:gd name="T117" fmla="*/ 2147483646 h 323"/>
                    <a:gd name="T118" fmla="*/ 2147483646 w 604"/>
                    <a:gd name="T119" fmla="*/ 2147483646 h 323"/>
                    <a:gd name="T120" fmla="*/ 2147483646 w 604"/>
                    <a:gd name="T121" fmla="*/ 2147483646 h 323"/>
                    <a:gd name="T122" fmla="*/ 2147483646 w 604"/>
                    <a:gd name="T123" fmla="*/ 2147483646 h 32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04"/>
                    <a:gd name="T187" fmla="*/ 0 h 323"/>
                    <a:gd name="T188" fmla="*/ 604 w 604"/>
                    <a:gd name="T189" fmla="*/ 323 h 32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04" h="323">
                      <a:moveTo>
                        <a:pt x="597" y="103"/>
                      </a:moveTo>
                      <a:lnTo>
                        <a:pt x="597" y="111"/>
                      </a:lnTo>
                      <a:lnTo>
                        <a:pt x="598" y="118"/>
                      </a:lnTo>
                      <a:lnTo>
                        <a:pt x="598" y="124"/>
                      </a:lnTo>
                      <a:lnTo>
                        <a:pt x="598" y="133"/>
                      </a:lnTo>
                      <a:lnTo>
                        <a:pt x="598" y="136"/>
                      </a:lnTo>
                      <a:lnTo>
                        <a:pt x="598" y="147"/>
                      </a:lnTo>
                      <a:lnTo>
                        <a:pt x="598" y="160"/>
                      </a:lnTo>
                      <a:lnTo>
                        <a:pt x="598" y="162"/>
                      </a:lnTo>
                      <a:lnTo>
                        <a:pt x="598" y="171"/>
                      </a:lnTo>
                      <a:lnTo>
                        <a:pt x="599" y="186"/>
                      </a:lnTo>
                      <a:lnTo>
                        <a:pt x="599" y="196"/>
                      </a:lnTo>
                      <a:lnTo>
                        <a:pt x="601" y="205"/>
                      </a:lnTo>
                      <a:lnTo>
                        <a:pt x="601" y="208"/>
                      </a:lnTo>
                      <a:lnTo>
                        <a:pt x="601" y="219"/>
                      </a:lnTo>
                      <a:lnTo>
                        <a:pt x="601" y="234"/>
                      </a:lnTo>
                      <a:lnTo>
                        <a:pt x="601" y="245"/>
                      </a:lnTo>
                      <a:lnTo>
                        <a:pt x="601" y="249"/>
                      </a:lnTo>
                      <a:lnTo>
                        <a:pt x="602" y="264"/>
                      </a:lnTo>
                      <a:lnTo>
                        <a:pt x="602" y="278"/>
                      </a:lnTo>
                      <a:lnTo>
                        <a:pt x="602" y="281"/>
                      </a:lnTo>
                      <a:lnTo>
                        <a:pt x="602" y="299"/>
                      </a:lnTo>
                      <a:lnTo>
                        <a:pt x="603" y="308"/>
                      </a:lnTo>
                      <a:lnTo>
                        <a:pt x="603" y="310"/>
                      </a:lnTo>
                      <a:lnTo>
                        <a:pt x="603" y="312"/>
                      </a:lnTo>
                      <a:lnTo>
                        <a:pt x="603" y="315"/>
                      </a:lnTo>
                      <a:lnTo>
                        <a:pt x="603" y="316"/>
                      </a:lnTo>
                      <a:lnTo>
                        <a:pt x="602" y="316"/>
                      </a:lnTo>
                      <a:lnTo>
                        <a:pt x="593" y="316"/>
                      </a:lnTo>
                      <a:lnTo>
                        <a:pt x="572" y="317"/>
                      </a:lnTo>
                      <a:lnTo>
                        <a:pt x="566" y="317"/>
                      </a:lnTo>
                      <a:lnTo>
                        <a:pt x="551" y="317"/>
                      </a:lnTo>
                      <a:lnTo>
                        <a:pt x="547" y="317"/>
                      </a:lnTo>
                      <a:lnTo>
                        <a:pt x="539" y="317"/>
                      </a:lnTo>
                      <a:lnTo>
                        <a:pt x="532" y="317"/>
                      </a:lnTo>
                      <a:lnTo>
                        <a:pt x="530" y="317"/>
                      </a:lnTo>
                      <a:lnTo>
                        <a:pt x="521" y="318"/>
                      </a:lnTo>
                      <a:lnTo>
                        <a:pt x="518" y="318"/>
                      </a:lnTo>
                      <a:lnTo>
                        <a:pt x="508" y="318"/>
                      </a:lnTo>
                      <a:lnTo>
                        <a:pt x="502" y="318"/>
                      </a:lnTo>
                      <a:lnTo>
                        <a:pt x="494" y="318"/>
                      </a:lnTo>
                      <a:lnTo>
                        <a:pt x="490" y="318"/>
                      </a:lnTo>
                      <a:lnTo>
                        <a:pt x="480" y="318"/>
                      </a:lnTo>
                      <a:lnTo>
                        <a:pt x="455" y="318"/>
                      </a:lnTo>
                      <a:lnTo>
                        <a:pt x="449" y="320"/>
                      </a:lnTo>
                      <a:lnTo>
                        <a:pt x="440" y="320"/>
                      </a:lnTo>
                      <a:lnTo>
                        <a:pt x="430" y="320"/>
                      </a:lnTo>
                      <a:lnTo>
                        <a:pt x="419" y="320"/>
                      </a:lnTo>
                      <a:lnTo>
                        <a:pt x="410" y="320"/>
                      </a:lnTo>
                      <a:lnTo>
                        <a:pt x="398" y="320"/>
                      </a:lnTo>
                      <a:lnTo>
                        <a:pt x="384" y="320"/>
                      </a:lnTo>
                      <a:lnTo>
                        <a:pt x="380" y="320"/>
                      </a:lnTo>
                      <a:lnTo>
                        <a:pt x="374" y="322"/>
                      </a:lnTo>
                      <a:lnTo>
                        <a:pt x="369" y="322"/>
                      </a:lnTo>
                      <a:lnTo>
                        <a:pt x="354" y="322"/>
                      </a:lnTo>
                      <a:lnTo>
                        <a:pt x="344" y="322"/>
                      </a:lnTo>
                      <a:lnTo>
                        <a:pt x="329" y="322"/>
                      </a:lnTo>
                      <a:lnTo>
                        <a:pt x="326" y="322"/>
                      </a:lnTo>
                      <a:lnTo>
                        <a:pt x="320" y="322"/>
                      </a:lnTo>
                      <a:lnTo>
                        <a:pt x="318" y="322"/>
                      </a:lnTo>
                      <a:lnTo>
                        <a:pt x="305" y="322"/>
                      </a:lnTo>
                      <a:lnTo>
                        <a:pt x="302" y="322"/>
                      </a:lnTo>
                      <a:lnTo>
                        <a:pt x="298" y="322"/>
                      </a:lnTo>
                      <a:lnTo>
                        <a:pt x="287" y="322"/>
                      </a:lnTo>
                      <a:lnTo>
                        <a:pt x="285" y="322"/>
                      </a:lnTo>
                      <a:lnTo>
                        <a:pt x="268" y="320"/>
                      </a:lnTo>
                      <a:lnTo>
                        <a:pt x="263" y="320"/>
                      </a:lnTo>
                      <a:lnTo>
                        <a:pt x="247" y="320"/>
                      </a:lnTo>
                      <a:lnTo>
                        <a:pt x="220" y="320"/>
                      </a:lnTo>
                      <a:lnTo>
                        <a:pt x="217" y="320"/>
                      </a:lnTo>
                      <a:lnTo>
                        <a:pt x="210" y="318"/>
                      </a:lnTo>
                      <a:lnTo>
                        <a:pt x="207" y="318"/>
                      </a:lnTo>
                      <a:lnTo>
                        <a:pt x="204" y="318"/>
                      </a:lnTo>
                      <a:lnTo>
                        <a:pt x="172" y="318"/>
                      </a:lnTo>
                      <a:lnTo>
                        <a:pt x="166" y="318"/>
                      </a:lnTo>
                      <a:lnTo>
                        <a:pt x="162" y="318"/>
                      </a:lnTo>
                      <a:lnTo>
                        <a:pt x="159" y="318"/>
                      </a:lnTo>
                      <a:lnTo>
                        <a:pt x="156" y="318"/>
                      </a:lnTo>
                      <a:lnTo>
                        <a:pt x="120" y="317"/>
                      </a:lnTo>
                      <a:lnTo>
                        <a:pt x="115" y="317"/>
                      </a:lnTo>
                      <a:lnTo>
                        <a:pt x="90" y="317"/>
                      </a:lnTo>
                      <a:lnTo>
                        <a:pt x="85" y="317"/>
                      </a:lnTo>
                      <a:lnTo>
                        <a:pt x="80" y="317"/>
                      </a:lnTo>
                      <a:lnTo>
                        <a:pt x="74" y="317"/>
                      </a:lnTo>
                      <a:lnTo>
                        <a:pt x="55" y="316"/>
                      </a:lnTo>
                      <a:lnTo>
                        <a:pt x="40" y="316"/>
                      </a:lnTo>
                      <a:lnTo>
                        <a:pt x="24" y="315"/>
                      </a:lnTo>
                      <a:lnTo>
                        <a:pt x="19" y="315"/>
                      </a:lnTo>
                      <a:lnTo>
                        <a:pt x="1" y="315"/>
                      </a:lnTo>
                      <a:lnTo>
                        <a:pt x="0" y="315"/>
                      </a:lnTo>
                      <a:lnTo>
                        <a:pt x="1" y="302"/>
                      </a:lnTo>
                      <a:lnTo>
                        <a:pt x="1" y="288"/>
                      </a:lnTo>
                      <a:lnTo>
                        <a:pt x="1" y="274"/>
                      </a:lnTo>
                      <a:lnTo>
                        <a:pt x="2" y="262"/>
                      </a:lnTo>
                      <a:lnTo>
                        <a:pt x="4" y="250"/>
                      </a:lnTo>
                      <a:lnTo>
                        <a:pt x="4" y="246"/>
                      </a:lnTo>
                      <a:lnTo>
                        <a:pt x="4" y="237"/>
                      </a:lnTo>
                      <a:lnTo>
                        <a:pt x="4" y="209"/>
                      </a:lnTo>
                      <a:lnTo>
                        <a:pt x="6" y="196"/>
                      </a:lnTo>
                      <a:lnTo>
                        <a:pt x="6" y="183"/>
                      </a:lnTo>
                      <a:lnTo>
                        <a:pt x="7" y="171"/>
                      </a:lnTo>
                      <a:lnTo>
                        <a:pt x="7" y="163"/>
                      </a:lnTo>
                      <a:lnTo>
                        <a:pt x="8" y="145"/>
                      </a:lnTo>
                      <a:lnTo>
                        <a:pt x="8" y="144"/>
                      </a:lnTo>
                      <a:lnTo>
                        <a:pt x="8" y="137"/>
                      </a:lnTo>
                      <a:lnTo>
                        <a:pt x="8" y="127"/>
                      </a:lnTo>
                      <a:lnTo>
                        <a:pt x="10" y="106"/>
                      </a:lnTo>
                      <a:lnTo>
                        <a:pt x="10" y="102"/>
                      </a:lnTo>
                      <a:lnTo>
                        <a:pt x="10" y="97"/>
                      </a:lnTo>
                      <a:lnTo>
                        <a:pt x="10" y="93"/>
                      </a:lnTo>
                      <a:lnTo>
                        <a:pt x="10" y="91"/>
                      </a:lnTo>
                      <a:lnTo>
                        <a:pt x="10" y="67"/>
                      </a:lnTo>
                      <a:lnTo>
                        <a:pt x="11" y="54"/>
                      </a:lnTo>
                      <a:lnTo>
                        <a:pt x="11" y="46"/>
                      </a:lnTo>
                      <a:lnTo>
                        <a:pt x="13" y="0"/>
                      </a:lnTo>
                      <a:lnTo>
                        <a:pt x="62" y="4"/>
                      </a:lnTo>
                      <a:lnTo>
                        <a:pt x="65" y="4"/>
                      </a:lnTo>
                      <a:lnTo>
                        <a:pt x="70" y="4"/>
                      </a:lnTo>
                      <a:lnTo>
                        <a:pt x="85" y="5"/>
                      </a:lnTo>
                      <a:lnTo>
                        <a:pt x="105" y="5"/>
                      </a:lnTo>
                      <a:lnTo>
                        <a:pt x="113" y="5"/>
                      </a:lnTo>
                      <a:lnTo>
                        <a:pt x="114" y="5"/>
                      </a:lnTo>
                      <a:lnTo>
                        <a:pt x="115" y="5"/>
                      </a:lnTo>
                      <a:lnTo>
                        <a:pt x="129" y="6"/>
                      </a:lnTo>
                      <a:lnTo>
                        <a:pt x="143" y="6"/>
                      </a:lnTo>
                      <a:lnTo>
                        <a:pt x="157" y="6"/>
                      </a:lnTo>
                      <a:lnTo>
                        <a:pt x="159" y="6"/>
                      </a:lnTo>
                      <a:lnTo>
                        <a:pt x="162" y="7"/>
                      </a:lnTo>
                      <a:lnTo>
                        <a:pt x="187" y="7"/>
                      </a:lnTo>
                      <a:lnTo>
                        <a:pt x="202" y="7"/>
                      </a:lnTo>
                      <a:lnTo>
                        <a:pt x="221" y="7"/>
                      </a:lnTo>
                      <a:lnTo>
                        <a:pt x="227" y="7"/>
                      </a:lnTo>
                      <a:lnTo>
                        <a:pt x="237" y="7"/>
                      </a:lnTo>
                      <a:lnTo>
                        <a:pt x="240" y="7"/>
                      </a:lnTo>
                      <a:lnTo>
                        <a:pt x="245" y="7"/>
                      </a:lnTo>
                      <a:lnTo>
                        <a:pt x="261" y="7"/>
                      </a:lnTo>
                      <a:lnTo>
                        <a:pt x="270" y="8"/>
                      </a:lnTo>
                      <a:lnTo>
                        <a:pt x="271" y="8"/>
                      </a:lnTo>
                      <a:lnTo>
                        <a:pt x="280" y="8"/>
                      </a:lnTo>
                      <a:lnTo>
                        <a:pt x="289" y="8"/>
                      </a:lnTo>
                      <a:lnTo>
                        <a:pt x="298" y="8"/>
                      </a:lnTo>
                      <a:lnTo>
                        <a:pt x="308" y="8"/>
                      </a:lnTo>
                      <a:lnTo>
                        <a:pt x="318" y="8"/>
                      </a:lnTo>
                      <a:lnTo>
                        <a:pt x="329" y="8"/>
                      </a:lnTo>
                      <a:lnTo>
                        <a:pt x="334" y="8"/>
                      </a:lnTo>
                      <a:lnTo>
                        <a:pt x="339" y="8"/>
                      </a:lnTo>
                      <a:lnTo>
                        <a:pt x="342" y="8"/>
                      </a:lnTo>
                      <a:lnTo>
                        <a:pt x="358" y="8"/>
                      </a:lnTo>
                      <a:lnTo>
                        <a:pt x="377" y="8"/>
                      </a:lnTo>
                      <a:lnTo>
                        <a:pt x="378" y="8"/>
                      </a:lnTo>
                      <a:lnTo>
                        <a:pt x="387" y="8"/>
                      </a:lnTo>
                      <a:lnTo>
                        <a:pt x="398" y="8"/>
                      </a:lnTo>
                      <a:lnTo>
                        <a:pt x="413" y="7"/>
                      </a:lnTo>
                      <a:lnTo>
                        <a:pt x="416" y="7"/>
                      </a:lnTo>
                      <a:lnTo>
                        <a:pt x="423" y="7"/>
                      </a:lnTo>
                      <a:lnTo>
                        <a:pt x="426" y="7"/>
                      </a:lnTo>
                      <a:lnTo>
                        <a:pt x="447" y="7"/>
                      </a:lnTo>
                      <a:lnTo>
                        <a:pt x="449" y="7"/>
                      </a:lnTo>
                      <a:lnTo>
                        <a:pt x="455" y="7"/>
                      </a:lnTo>
                      <a:lnTo>
                        <a:pt x="465" y="7"/>
                      </a:lnTo>
                      <a:lnTo>
                        <a:pt x="476" y="7"/>
                      </a:lnTo>
                      <a:lnTo>
                        <a:pt x="484" y="7"/>
                      </a:lnTo>
                      <a:lnTo>
                        <a:pt x="494" y="7"/>
                      </a:lnTo>
                      <a:lnTo>
                        <a:pt x="502" y="7"/>
                      </a:lnTo>
                      <a:lnTo>
                        <a:pt x="536" y="6"/>
                      </a:lnTo>
                      <a:lnTo>
                        <a:pt x="538" y="5"/>
                      </a:lnTo>
                      <a:lnTo>
                        <a:pt x="554" y="18"/>
                      </a:lnTo>
                      <a:lnTo>
                        <a:pt x="561" y="18"/>
                      </a:lnTo>
                      <a:lnTo>
                        <a:pt x="563" y="16"/>
                      </a:lnTo>
                      <a:lnTo>
                        <a:pt x="569" y="17"/>
                      </a:lnTo>
                      <a:lnTo>
                        <a:pt x="574" y="23"/>
                      </a:lnTo>
                      <a:lnTo>
                        <a:pt x="574" y="32"/>
                      </a:lnTo>
                      <a:lnTo>
                        <a:pt x="563" y="38"/>
                      </a:lnTo>
                      <a:lnTo>
                        <a:pt x="560" y="43"/>
                      </a:lnTo>
                      <a:lnTo>
                        <a:pt x="556" y="54"/>
                      </a:lnTo>
                      <a:lnTo>
                        <a:pt x="560" y="56"/>
                      </a:lnTo>
                      <a:lnTo>
                        <a:pt x="563" y="61"/>
                      </a:lnTo>
                      <a:lnTo>
                        <a:pt x="567" y="65"/>
                      </a:lnTo>
                      <a:lnTo>
                        <a:pt x="574" y="68"/>
                      </a:lnTo>
                      <a:lnTo>
                        <a:pt x="575" y="79"/>
                      </a:lnTo>
                      <a:lnTo>
                        <a:pt x="583" y="88"/>
                      </a:lnTo>
                      <a:lnTo>
                        <a:pt x="585" y="90"/>
                      </a:lnTo>
                      <a:lnTo>
                        <a:pt x="596" y="91"/>
                      </a:lnTo>
                      <a:lnTo>
                        <a:pt x="597" y="91"/>
                      </a:lnTo>
                      <a:lnTo>
                        <a:pt x="597" y="94"/>
                      </a:lnTo>
                      <a:lnTo>
                        <a:pt x="597" y="95"/>
                      </a:lnTo>
                      <a:lnTo>
                        <a:pt x="597" y="103"/>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4" name="Freeform 22"/>
                <p:cNvSpPr>
                  <a:spLocks/>
                </p:cNvSpPr>
                <p:nvPr/>
              </p:nvSpPr>
              <p:spPr bwMode="auto">
                <a:xfrm>
                  <a:off x="4440238" y="1503363"/>
                  <a:ext cx="854075" cy="960437"/>
                </a:xfrm>
                <a:custGeom>
                  <a:avLst/>
                  <a:gdLst>
                    <a:gd name="T0" fmla="*/ 2147483646 w 538"/>
                    <a:gd name="T1" fmla="*/ 2147483646 h 605"/>
                    <a:gd name="T2" fmla="*/ 2147483646 w 538"/>
                    <a:gd name="T3" fmla="*/ 2147483646 h 605"/>
                    <a:gd name="T4" fmla="*/ 2147483646 w 538"/>
                    <a:gd name="T5" fmla="*/ 2147483646 h 605"/>
                    <a:gd name="T6" fmla="*/ 2147483646 w 538"/>
                    <a:gd name="T7" fmla="*/ 2147483646 h 605"/>
                    <a:gd name="T8" fmla="*/ 2147483646 w 538"/>
                    <a:gd name="T9" fmla="*/ 2147483646 h 605"/>
                    <a:gd name="T10" fmla="*/ 2147483646 w 538"/>
                    <a:gd name="T11" fmla="*/ 2147483646 h 605"/>
                    <a:gd name="T12" fmla="*/ 2147483646 w 538"/>
                    <a:gd name="T13" fmla="*/ 2147483646 h 605"/>
                    <a:gd name="T14" fmla="*/ 2147483646 w 538"/>
                    <a:gd name="T15" fmla="*/ 2147483646 h 605"/>
                    <a:gd name="T16" fmla="*/ 2147483646 w 538"/>
                    <a:gd name="T17" fmla="*/ 2147483646 h 605"/>
                    <a:gd name="T18" fmla="*/ 2147483646 w 538"/>
                    <a:gd name="T19" fmla="*/ 2147483646 h 605"/>
                    <a:gd name="T20" fmla="*/ 2147483646 w 538"/>
                    <a:gd name="T21" fmla="*/ 2147483646 h 605"/>
                    <a:gd name="T22" fmla="*/ 2147483646 w 538"/>
                    <a:gd name="T23" fmla="*/ 2147483646 h 605"/>
                    <a:gd name="T24" fmla="*/ 2147483646 w 538"/>
                    <a:gd name="T25" fmla="*/ 2147483646 h 605"/>
                    <a:gd name="T26" fmla="*/ 2147483646 w 538"/>
                    <a:gd name="T27" fmla="*/ 2147483646 h 605"/>
                    <a:gd name="T28" fmla="*/ 2147483646 w 538"/>
                    <a:gd name="T29" fmla="*/ 2147483646 h 605"/>
                    <a:gd name="T30" fmla="*/ 2147483646 w 538"/>
                    <a:gd name="T31" fmla="*/ 2147483646 h 605"/>
                    <a:gd name="T32" fmla="*/ 2147483646 w 538"/>
                    <a:gd name="T33" fmla="*/ 2147483646 h 605"/>
                    <a:gd name="T34" fmla="*/ 2147483646 w 538"/>
                    <a:gd name="T35" fmla="*/ 2147483646 h 605"/>
                    <a:gd name="T36" fmla="*/ 2147483646 w 538"/>
                    <a:gd name="T37" fmla="*/ 2147483646 h 605"/>
                    <a:gd name="T38" fmla="*/ 2147483646 w 538"/>
                    <a:gd name="T39" fmla="*/ 2147483646 h 605"/>
                    <a:gd name="T40" fmla="*/ 2147483646 w 538"/>
                    <a:gd name="T41" fmla="*/ 2147483646 h 605"/>
                    <a:gd name="T42" fmla="*/ 2147483646 w 538"/>
                    <a:gd name="T43" fmla="*/ 2147483646 h 605"/>
                    <a:gd name="T44" fmla="*/ 2147483646 w 538"/>
                    <a:gd name="T45" fmla="*/ 2147483646 h 605"/>
                    <a:gd name="T46" fmla="*/ 2147483646 w 538"/>
                    <a:gd name="T47" fmla="*/ 2147483646 h 605"/>
                    <a:gd name="T48" fmla="*/ 2147483646 w 538"/>
                    <a:gd name="T49" fmla="*/ 2147483646 h 605"/>
                    <a:gd name="T50" fmla="*/ 2147483646 w 538"/>
                    <a:gd name="T51" fmla="*/ 2147483646 h 605"/>
                    <a:gd name="T52" fmla="*/ 2147483646 w 538"/>
                    <a:gd name="T53" fmla="*/ 2147483646 h 605"/>
                    <a:gd name="T54" fmla="*/ 2147483646 w 538"/>
                    <a:gd name="T55" fmla="*/ 2147483646 h 605"/>
                    <a:gd name="T56" fmla="*/ 2147483646 w 538"/>
                    <a:gd name="T57" fmla="*/ 2147483646 h 605"/>
                    <a:gd name="T58" fmla="*/ 2147483646 w 538"/>
                    <a:gd name="T59" fmla="*/ 2147483646 h 605"/>
                    <a:gd name="T60" fmla="*/ 2147483646 w 538"/>
                    <a:gd name="T61" fmla="*/ 2147483646 h 605"/>
                    <a:gd name="T62" fmla="*/ 2147483646 w 538"/>
                    <a:gd name="T63" fmla="*/ 2147483646 h 605"/>
                    <a:gd name="T64" fmla="*/ 2147483646 w 538"/>
                    <a:gd name="T65" fmla="*/ 2147483646 h 605"/>
                    <a:gd name="T66" fmla="*/ 2147483646 w 538"/>
                    <a:gd name="T67" fmla="*/ 2147483646 h 605"/>
                    <a:gd name="T68" fmla="*/ 2147483646 w 538"/>
                    <a:gd name="T69" fmla="*/ 2147483646 h 605"/>
                    <a:gd name="T70" fmla="*/ 2147483646 w 538"/>
                    <a:gd name="T71" fmla="*/ 2147483646 h 605"/>
                    <a:gd name="T72" fmla="*/ 2147483646 w 538"/>
                    <a:gd name="T73" fmla="*/ 2147483646 h 605"/>
                    <a:gd name="T74" fmla="*/ 2147483646 w 538"/>
                    <a:gd name="T75" fmla="*/ 2147483646 h 605"/>
                    <a:gd name="T76" fmla="*/ 2147483646 w 538"/>
                    <a:gd name="T77" fmla="*/ 2147483646 h 605"/>
                    <a:gd name="T78" fmla="*/ 2147483646 w 538"/>
                    <a:gd name="T79" fmla="*/ 2147483646 h 605"/>
                    <a:gd name="T80" fmla="*/ 2147483646 w 538"/>
                    <a:gd name="T81" fmla="*/ 2147483646 h 605"/>
                    <a:gd name="T82" fmla="*/ 2147483646 w 538"/>
                    <a:gd name="T83" fmla="*/ 2147483646 h 605"/>
                    <a:gd name="T84" fmla="*/ 2147483646 w 538"/>
                    <a:gd name="T85" fmla="*/ 2147483646 h 605"/>
                    <a:gd name="T86" fmla="*/ 2147483646 w 538"/>
                    <a:gd name="T87" fmla="*/ 2147483646 h 605"/>
                    <a:gd name="T88" fmla="*/ 2147483646 w 538"/>
                    <a:gd name="T89" fmla="*/ 2147483646 h 605"/>
                    <a:gd name="T90" fmla="*/ 2147483646 w 538"/>
                    <a:gd name="T91" fmla="*/ 2147483646 h 605"/>
                    <a:gd name="T92" fmla="*/ 2147483646 w 538"/>
                    <a:gd name="T93" fmla="*/ 2147483646 h 605"/>
                    <a:gd name="T94" fmla="*/ 2147483646 w 538"/>
                    <a:gd name="T95" fmla="*/ 2147483646 h 605"/>
                    <a:gd name="T96" fmla="*/ 2147483646 w 538"/>
                    <a:gd name="T97" fmla="*/ 2147483646 h 605"/>
                    <a:gd name="T98" fmla="*/ 2147483646 w 538"/>
                    <a:gd name="T99" fmla="*/ 2147483646 h 605"/>
                    <a:gd name="T100" fmla="*/ 2147483646 w 538"/>
                    <a:gd name="T101" fmla="*/ 2147483646 h 605"/>
                    <a:gd name="T102" fmla="*/ 2147483646 w 538"/>
                    <a:gd name="T103" fmla="*/ 2147483646 h 605"/>
                    <a:gd name="T104" fmla="*/ 2147483646 w 538"/>
                    <a:gd name="T105" fmla="*/ 2147483646 h 605"/>
                    <a:gd name="T106" fmla="*/ 2147483646 w 538"/>
                    <a:gd name="T107" fmla="*/ 2147483646 h 605"/>
                    <a:gd name="T108" fmla="*/ 2147483646 w 538"/>
                    <a:gd name="T109" fmla="*/ 2147483646 h 605"/>
                    <a:gd name="T110" fmla="*/ 2147483646 w 538"/>
                    <a:gd name="T111" fmla="*/ 2147483646 h 605"/>
                    <a:gd name="T112" fmla="*/ 2147483646 w 538"/>
                    <a:gd name="T113" fmla="*/ 2147483646 h 605"/>
                    <a:gd name="T114" fmla="*/ 2147483646 w 538"/>
                    <a:gd name="T115" fmla="*/ 2147483646 h 605"/>
                    <a:gd name="T116" fmla="*/ 2147483646 w 538"/>
                    <a:gd name="T117" fmla="*/ 2147483646 h 605"/>
                    <a:gd name="T118" fmla="*/ 2147483646 w 538"/>
                    <a:gd name="T119" fmla="*/ 2147483646 h 605"/>
                    <a:gd name="T120" fmla="*/ 2147483646 w 538"/>
                    <a:gd name="T121" fmla="*/ 2147483646 h 605"/>
                    <a:gd name="T122" fmla="*/ 2147483646 w 538"/>
                    <a:gd name="T123" fmla="*/ 2147483646 h 6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538"/>
                    <a:gd name="T187" fmla="*/ 0 h 605"/>
                    <a:gd name="T188" fmla="*/ 538 w 538"/>
                    <a:gd name="T189" fmla="*/ 605 h 6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538" h="605">
                      <a:moveTo>
                        <a:pt x="60" y="468"/>
                      </a:moveTo>
                      <a:lnTo>
                        <a:pt x="59" y="451"/>
                      </a:lnTo>
                      <a:lnTo>
                        <a:pt x="59" y="421"/>
                      </a:lnTo>
                      <a:lnTo>
                        <a:pt x="58" y="415"/>
                      </a:lnTo>
                      <a:lnTo>
                        <a:pt x="55" y="412"/>
                      </a:lnTo>
                      <a:lnTo>
                        <a:pt x="47" y="407"/>
                      </a:lnTo>
                      <a:lnTo>
                        <a:pt x="30" y="389"/>
                      </a:lnTo>
                      <a:lnTo>
                        <a:pt x="30" y="385"/>
                      </a:lnTo>
                      <a:lnTo>
                        <a:pt x="44" y="373"/>
                      </a:lnTo>
                      <a:lnTo>
                        <a:pt x="50" y="353"/>
                      </a:lnTo>
                      <a:lnTo>
                        <a:pt x="49" y="348"/>
                      </a:lnTo>
                      <a:lnTo>
                        <a:pt x="49" y="345"/>
                      </a:lnTo>
                      <a:lnTo>
                        <a:pt x="46" y="311"/>
                      </a:lnTo>
                      <a:lnTo>
                        <a:pt x="36" y="295"/>
                      </a:lnTo>
                      <a:lnTo>
                        <a:pt x="34" y="283"/>
                      </a:lnTo>
                      <a:lnTo>
                        <a:pt x="32" y="283"/>
                      </a:lnTo>
                      <a:lnTo>
                        <a:pt x="34" y="258"/>
                      </a:lnTo>
                      <a:lnTo>
                        <a:pt x="30" y="245"/>
                      </a:lnTo>
                      <a:lnTo>
                        <a:pt x="29" y="231"/>
                      </a:lnTo>
                      <a:lnTo>
                        <a:pt x="29" y="227"/>
                      </a:lnTo>
                      <a:lnTo>
                        <a:pt x="29" y="220"/>
                      </a:lnTo>
                      <a:lnTo>
                        <a:pt x="29" y="211"/>
                      </a:lnTo>
                      <a:lnTo>
                        <a:pt x="26" y="208"/>
                      </a:lnTo>
                      <a:lnTo>
                        <a:pt x="29" y="207"/>
                      </a:lnTo>
                      <a:lnTo>
                        <a:pt x="28" y="193"/>
                      </a:lnTo>
                      <a:lnTo>
                        <a:pt x="25" y="183"/>
                      </a:lnTo>
                      <a:lnTo>
                        <a:pt x="25" y="178"/>
                      </a:lnTo>
                      <a:lnTo>
                        <a:pt x="16" y="156"/>
                      </a:lnTo>
                      <a:lnTo>
                        <a:pt x="7" y="127"/>
                      </a:lnTo>
                      <a:lnTo>
                        <a:pt x="6" y="125"/>
                      </a:lnTo>
                      <a:lnTo>
                        <a:pt x="6" y="124"/>
                      </a:lnTo>
                      <a:lnTo>
                        <a:pt x="7" y="121"/>
                      </a:lnTo>
                      <a:lnTo>
                        <a:pt x="6" y="100"/>
                      </a:lnTo>
                      <a:lnTo>
                        <a:pt x="5" y="88"/>
                      </a:lnTo>
                      <a:lnTo>
                        <a:pt x="2" y="56"/>
                      </a:lnTo>
                      <a:lnTo>
                        <a:pt x="4" y="55"/>
                      </a:lnTo>
                      <a:lnTo>
                        <a:pt x="0" y="42"/>
                      </a:lnTo>
                      <a:lnTo>
                        <a:pt x="56" y="41"/>
                      </a:lnTo>
                      <a:lnTo>
                        <a:pt x="131" y="40"/>
                      </a:lnTo>
                      <a:lnTo>
                        <a:pt x="143" y="40"/>
                      </a:lnTo>
                      <a:lnTo>
                        <a:pt x="143" y="0"/>
                      </a:lnTo>
                      <a:lnTo>
                        <a:pt x="155" y="1"/>
                      </a:lnTo>
                      <a:lnTo>
                        <a:pt x="165" y="7"/>
                      </a:lnTo>
                      <a:lnTo>
                        <a:pt x="175" y="60"/>
                      </a:lnTo>
                      <a:lnTo>
                        <a:pt x="182" y="67"/>
                      </a:lnTo>
                      <a:lnTo>
                        <a:pt x="193" y="68"/>
                      </a:lnTo>
                      <a:lnTo>
                        <a:pt x="204" y="67"/>
                      </a:lnTo>
                      <a:lnTo>
                        <a:pt x="206" y="72"/>
                      </a:lnTo>
                      <a:lnTo>
                        <a:pt x="235" y="73"/>
                      </a:lnTo>
                      <a:lnTo>
                        <a:pt x="239" y="85"/>
                      </a:lnTo>
                      <a:lnTo>
                        <a:pt x="255" y="83"/>
                      </a:lnTo>
                      <a:lnTo>
                        <a:pt x="261" y="79"/>
                      </a:lnTo>
                      <a:lnTo>
                        <a:pt x="261" y="76"/>
                      </a:lnTo>
                      <a:lnTo>
                        <a:pt x="278" y="71"/>
                      </a:lnTo>
                      <a:lnTo>
                        <a:pt x="286" y="71"/>
                      </a:lnTo>
                      <a:lnTo>
                        <a:pt x="295" y="71"/>
                      </a:lnTo>
                      <a:lnTo>
                        <a:pt x="313" y="79"/>
                      </a:lnTo>
                      <a:lnTo>
                        <a:pt x="318" y="79"/>
                      </a:lnTo>
                      <a:lnTo>
                        <a:pt x="320" y="89"/>
                      </a:lnTo>
                      <a:lnTo>
                        <a:pt x="327" y="88"/>
                      </a:lnTo>
                      <a:lnTo>
                        <a:pt x="338" y="109"/>
                      </a:lnTo>
                      <a:lnTo>
                        <a:pt x="345" y="107"/>
                      </a:lnTo>
                      <a:lnTo>
                        <a:pt x="343" y="97"/>
                      </a:lnTo>
                      <a:lnTo>
                        <a:pt x="358" y="95"/>
                      </a:lnTo>
                      <a:lnTo>
                        <a:pt x="363" y="98"/>
                      </a:lnTo>
                      <a:lnTo>
                        <a:pt x="366" y="106"/>
                      </a:lnTo>
                      <a:lnTo>
                        <a:pt x="378" y="109"/>
                      </a:lnTo>
                      <a:lnTo>
                        <a:pt x="399" y="121"/>
                      </a:lnTo>
                      <a:lnTo>
                        <a:pt x="416" y="120"/>
                      </a:lnTo>
                      <a:lnTo>
                        <a:pt x="432" y="108"/>
                      </a:lnTo>
                      <a:lnTo>
                        <a:pt x="445" y="102"/>
                      </a:lnTo>
                      <a:lnTo>
                        <a:pt x="452" y="116"/>
                      </a:lnTo>
                      <a:lnTo>
                        <a:pt x="460" y="113"/>
                      </a:lnTo>
                      <a:lnTo>
                        <a:pt x="481" y="114"/>
                      </a:lnTo>
                      <a:lnTo>
                        <a:pt x="494" y="110"/>
                      </a:lnTo>
                      <a:lnTo>
                        <a:pt x="513" y="121"/>
                      </a:lnTo>
                      <a:lnTo>
                        <a:pt x="521" y="118"/>
                      </a:lnTo>
                      <a:lnTo>
                        <a:pt x="537" y="118"/>
                      </a:lnTo>
                      <a:lnTo>
                        <a:pt x="507" y="139"/>
                      </a:lnTo>
                      <a:lnTo>
                        <a:pt x="472" y="154"/>
                      </a:lnTo>
                      <a:lnTo>
                        <a:pt x="455" y="163"/>
                      </a:lnTo>
                      <a:lnTo>
                        <a:pt x="438" y="181"/>
                      </a:lnTo>
                      <a:lnTo>
                        <a:pt x="422" y="201"/>
                      </a:lnTo>
                      <a:lnTo>
                        <a:pt x="415" y="210"/>
                      </a:lnTo>
                      <a:lnTo>
                        <a:pt x="386" y="238"/>
                      </a:lnTo>
                      <a:lnTo>
                        <a:pt x="373" y="250"/>
                      </a:lnTo>
                      <a:lnTo>
                        <a:pt x="368" y="258"/>
                      </a:lnTo>
                      <a:lnTo>
                        <a:pt x="373" y="262"/>
                      </a:lnTo>
                      <a:lnTo>
                        <a:pt x="367" y="258"/>
                      </a:lnTo>
                      <a:lnTo>
                        <a:pt x="355" y="269"/>
                      </a:lnTo>
                      <a:lnTo>
                        <a:pt x="352" y="268"/>
                      </a:lnTo>
                      <a:lnTo>
                        <a:pt x="352" y="271"/>
                      </a:lnTo>
                      <a:lnTo>
                        <a:pt x="354" y="285"/>
                      </a:lnTo>
                      <a:lnTo>
                        <a:pt x="354" y="293"/>
                      </a:lnTo>
                      <a:lnTo>
                        <a:pt x="355" y="319"/>
                      </a:lnTo>
                      <a:lnTo>
                        <a:pt x="355" y="329"/>
                      </a:lnTo>
                      <a:lnTo>
                        <a:pt x="324" y="354"/>
                      </a:lnTo>
                      <a:lnTo>
                        <a:pt x="319" y="365"/>
                      </a:lnTo>
                      <a:lnTo>
                        <a:pt x="318" y="365"/>
                      </a:lnTo>
                      <a:lnTo>
                        <a:pt x="316" y="375"/>
                      </a:lnTo>
                      <a:lnTo>
                        <a:pt x="325" y="383"/>
                      </a:lnTo>
                      <a:lnTo>
                        <a:pt x="328" y="388"/>
                      </a:lnTo>
                      <a:lnTo>
                        <a:pt x="327" y="409"/>
                      </a:lnTo>
                      <a:lnTo>
                        <a:pt x="327" y="414"/>
                      </a:lnTo>
                      <a:lnTo>
                        <a:pt x="327" y="417"/>
                      </a:lnTo>
                      <a:lnTo>
                        <a:pt x="327" y="418"/>
                      </a:lnTo>
                      <a:lnTo>
                        <a:pt x="328" y="427"/>
                      </a:lnTo>
                      <a:lnTo>
                        <a:pt x="327" y="439"/>
                      </a:lnTo>
                      <a:lnTo>
                        <a:pt x="328" y="455"/>
                      </a:lnTo>
                      <a:lnTo>
                        <a:pt x="326" y="466"/>
                      </a:lnTo>
                      <a:lnTo>
                        <a:pt x="331" y="471"/>
                      </a:lnTo>
                      <a:lnTo>
                        <a:pt x="336" y="472"/>
                      </a:lnTo>
                      <a:lnTo>
                        <a:pt x="350" y="483"/>
                      </a:lnTo>
                      <a:lnTo>
                        <a:pt x="363" y="485"/>
                      </a:lnTo>
                      <a:lnTo>
                        <a:pt x="363" y="486"/>
                      </a:lnTo>
                      <a:lnTo>
                        <a:pt x="364" y="489"/>
                      </a:lnTo>
                      <a:lnTo>
                        <a:pt x="369" y="494"/>
                      </a:lnTo>
                      <a:lnTo>
                        <a:pt x="370" y="496"/>
                      </a:lnTo>
                      <a:lnTo>
                        <a:pt x="378" y="497"/>
                      </a:lnTo>
                      <a:lnTo>
                        <a:pt x="381" y="498"/>
                      </a:lnTo>
                      <a:lnTo>
                        <a:pt x="388" y="502"/>
                      </a:lnTo>
                      <a:lnTo>
                        <a:pt x="396" y="513"/>
                      </a:lnTo>
                      <a:lnTo>
                        <a:pt x="399" y="520"/>
                      </a:lnTo>
                      <a:lnTo>
                        <a:pt x="410" y="526"/>
                      </a:lnTo>
                      <a:lnTo>
                        <a:pt x="417" y="532"/>
                      </a:lnTo>
                      <a:lnTo>
                        <a:pt x="422" y="536"/>
                      </a:lnTo>
                      <a:lnTo>
                        <a:pt x="426" y="536"/>
                      </a:lnTo>
                      <a:lnTo>
                        <a:pt x="432" y="537"/>
                      </a:lnTo>
                      <a:lnTo>
                        <a:pt x="433" y="538"/>
                      </a:lnTo>
                      <a:lnTo>
                        <a:pt x="436" y="542"/>
                      </a:lnTo>
                      <a:lnTo>
                        <a:pt x="442" y="551"/>
                      </a:lnTo>
                      <a:lnTo>
                        <a:pt x="444" y="552"/>
                      </a:lnTo>
                      <a:lnTo>
                        <a:pt x="446" y="558"/>
                      </a:lnTo>
                      <a:lnTo>
                        <a:pt x="446" y="561"/>
                      </a:lnTo>
                      <a:lnTo>
                        <a:pt x="446" y="564"/>
                      </a:lnTo>
                      <a:lnTo>
                        <a:pt x="446" y="576"/>
                      </a:lnTo>
                      <a:lnTo>
                        <a:pt x="448" y="580"/>
                      </a:lnTo>
                      <a:lnTo>
                        <a:pt x="449" y="587"/>
                      </a:lnTo>
                      <a:lnTo>
                        <a:pt x="448" y="587"/>
                      </a:lnTo>
                      <a:lnTo>
                        <a:pt x="442" y="587"/>
                      </a:lnTo>
                      <a:lnTo>
                        <a:pt x="422" y="588"/>
                      </a:lnTo>
                      <a:lnTo>
                        <a:pt x="420" y="588"/>
                      </a:lnTo>
                      <a:lnTo>
                        <a:pt x="412" y="590"/>
                      </a:lnTo>
                      <a:lnTo>
                        <a:pt x="387" y="591"/>
                      </a:lnTo>
                      <a:lnTo>
                        <a:pt x="360" y="593"/>
                      </a:lnTo>
                      <a:lnTo>
                        <a:pt x="351" y="594"/>
                      </a:lnTo>
                      <a:lnTo>
                        <a:pt x="318" y="596"/>
                      </a:lnTo>
                      <a:lnTo>
                        <a:pt x="316" y="596"/>
                      </a:lnTo>
                      <a:lnTo>
                        <a:pt x="315" y="596"/>
                      </a:lnTo>
                      <a:lnTo>
                        <a:pt x="291" y="597"/>
                      </a:lnTo>
                      <a:lnTo>
                        <a:pt x="289" y="597"/>
                      </a:lnTo>
                      <a:lnTo>
                        <a:pt x="282" y="597"/>
                      </a:lnTo>
                      <a:lnTo>
                        <a:pt x="271" y="598"/>
                      </a:lnTo>
                      <a:lnTo>
                        <a:pt x="255" y="599"/>
                      </a:lnTo>
                      <a:lnTo>
                        <a:pt x="253" y="599"/>
                      </a:lnTo>
                      <a:lnTo>
                        <a:pt x="246" y="599"/>
                      </a:lnTo>
                      <a:lnTo>
                        <a:pt x="245" y="599"/>
                      </a:lnTo>
                      <a:lnTo>
                        <a:pt x="225" y="599"/>
                      </a:lnTo>
                      <a:lnTo>
                        <a:pt x="216" y="600"/>
                      </a:lnTo>
                      <a:lnTo>
                        <a:pt x="212" y="600"/>
                      </a:lnTo>
                      <a:lnTo>
                        <a:pt x="195" y="600"/>
                      </a:lnTo>
                      <a:lnTo>
                        <a:pt x="188" y="600"/>
                      </a:lnTo>
                      <a:lnTo>
                        <a:pt x="180" y="600"/>
                      </a:lnTo>
                      <a:lnTo>
                        <a:pt x="179" y="600"/>
                      </a:lnTo>
                      <a:lnTo>
                        <a:pt x="176" y="600"/>
                      </a:lnTo>
                      <a:lnTo>
                        <a:pt x="162" y="602"/>
                      </a:lnTo>
                      <a:lnTo>
                        <a:pt x="151" y="602"/>
                      </a:lnTo>
                      <a:lnTo>
                        <a:pt x="141" y="603"/>
                      </a:lnTo>
                      <a:lnTo>
                        <a:pt x="135" y="603"/>
                      </a:lnTo>
                      <a:lnTo>
                        <a:pt x="117" y="603"/>
                      </a:lnTo>
                      <a:lnTo>
                        <a:pt x="114" y="603"/>
                      </a:lnTo>
                      <a:lnTo>
                        <a:pt x="105" y="603"/>
                      </a:lnTo>
                      <a:lnTo>
                        <a:pt x="101" y="603"/>
                      </a:lnTo>
                      <a:lnTo>
                        <a:pt x="96" y="603"/>
                      </a:lnTo>
                      <a:lnTo>
                        <a:pt x="91" y="603"/>
                      </a:lnTo>
                      <a:lnTo>
                        <a:pt x="77" y="604"/>
                      </a:lnTo>
                      <a:lnTo>
                        <a:pt x="68" y="604"/>
                      </a:lnTo>
                      <a:lnTo>
                        <a:pt x="61" y="604"/>
                      </a:lnTo>
                      <a:lnTo>
                        <a:pt x="61" y="591"/>
                      </a:lnTo>
                      <a:lnTo>
                        <a:pt x="61" y="578"/>
                      </a:lnTo>
                      <a:lnTo>
                        <a:pt x="60" y="567"/>
                      </a:lnTo>
                      <a:lnTo>
                        <a:pt x="60" y="552"/>
                      </a:lnTo>
                      <a:lnTo>
                        <a:pt x="60" y="539"/>
                      </a:lnTo>
                      <a:lnTo>
                        <a:pt x="60" y="532"/>
                      </a:lnTo>
                      <a:lnTo>
                        <a:pt x="60" y="497"/>
                      </a:lnTo>
                      <a:lnTo>
                        <a:pt x="60" y="488"/>
                      </a:lnTo>
                      <a:lnTo>
                        <a:pt x="60" y="486"/>
                      </a:lnTo>
                      <a:lnTo>
                        <a:pt x="60" y="468"/>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5" name="Freeform 23"/>
                <p:cNvSpPr>
                  <a:spLocks/>
                </p:cNvSpPr>
                <p:nvPr/>
              </p:nvSpPr>
              <p:spPr bwMode="auto">
                <a:xfrm>
                  <a:off x="4630738" y="2913063"/>
                  <a:ext cx="871537" cy="752475"/>
                </a:xfrm>
                <a:custGeom>
                  <a:avLst/>
                  <a:gdLst>
                    <a:gd name="T0" fmla="*/ 2147483646 w 549"/>
                    <a:gd name="T1" fmla="*/ 2147483646 h 474"/>
                    <a:gd name="T2" fmla="*/ 2147483646 w 549"/>
                    <a:gd name="T3" fmla="*/ 2147483646 h 474"/>
                    <a:gd name="T4" fmla="*/ 2147483646 w 549"/>
                    <a:gd name="T5" fmla="*/ 2147483646 h 474"/>
                    <a:gd name="T6" fmla="*/ 2147483646 w 549"/>
                    <a:gd name="T7" fmla="*/ 2147483646 h 474"/>
                    <a:gd name="T8" fmla="*/ 2147483646 w 549"/>
                    <a:gd name="T9" fmla="*/ 2147483646 h 474"/>
                    <a:gd name="T10" fmla="*/ 2147483646 w 549"/>
                    <a:gd name="T11" fmla="*/ 2147483646 h 474"/>
                    <a:gd name="T12" fmla="*/ 2147483646 w 549"/>
                    <a:gd name="T13" fmla="*/ 2147483646 h 474"/>
                    <a:gd name="T14" fmla="*/ 2147483646 w 549"/>
                    <a:gd name="T15" fmla="*/ 2147483646 h 474"/>
                    <a:gd name="T16" fmla="*/ 2147483646 w 549"/>
                    <a:gd name="T17" fmla="*/ 2147483646 h 474"/>
                    <a:gd name="T18" fmla="*/ 2147483646 w 549"/>
                    <a:gd name="T19" fmla="*/ 2147483646 h 474"/>
                    <a:gd name="T20" fmla="*/ 2147483646 w 549"/>
                    <a:gd name="T21" fmla="*/ 2147483646 h 474"/>
                    <a:gd name="T22" fmla="*/ 2147483646 w 549"/>
                    <a:gd name="T23" fmla="*/ 2147483646 h 474"/>
                    <a:gd name="T24" fmla="*/ 2147483646 w 549"/>
                    <a:gd name="T25" fmla="*/ 2147483646 h 474"/>
                    <a:gd name="T26" fmla="*/ 2147483646 w 549"/>
                    <a:gd name="T27" fmla="*/ 2147483646 h 474"/>
                    <a:gd name="T28" fmla="*/ 2147483646 w 549"/>
                    <a:gd name="T29" fmla="*/ 2147483646 h 474"/>
                    <a:gd name="T30" fmla="*/ 2147483646 w 549"/>
                    <a:gd name="T31" fmla="*/ 2147483646 h 474"/>
                    <a:gd name="T32" fmla="*/ 2147483646 w 549"/>
                    <a:gd name="T33" fmla="*/ 2147483646 h 474"/>
                    <a:gd name="T34" fmla="*/ 2147483646 w 549"/>
                    <a:gd name="T35" fmla="*/ 2147483646 h 474"/>
                    <a:gd name="T36" fmla="*/ 2147483646 w 549"/>
                    <a:gd name="T37" fmla="*/ 2147483646 h 474"/>
                    <a:gd name="T38" fmla="*/ 2147483646 w 549"/>
                    <a:gd name="T39" fmla="*/ 2147483646 h 474"/>
                    <a:gd name="T40" fmla="*/ 2147483646 w 549"/>
                    <a:gd name="T41" fmla="*/ 2147483646 h 474"/>
                    <a:gd name="T42" fmla="*/ 2147483646 w 549"/>
                    <a:gd name="T43" fmla="*/ 2147483646 h 474"/>
                    <a:gd name="T44" fmla="*/ 2147483646 w 549"/>
                    <a:gd name="T45" fmla="*/ 2147483646 h 474"/>
                    <a:gd name="T46" fmla="*/ 2147483646 w 549"/>
                    <a:gd name="T47" fmla="*/ 2147483646 h 474"/>
                    <a:gd name="T48" fmla="*/ 2147483646 w 549"/>
                    <a:gd name="T49" fmla="*/ 2147483646 h 474"/>
                    <a:gd name="T50" fmla="*/ 2147483646 w 549"/>
                    <a:gd name="T51" fmla="*/ 2147483646 h 474"/>
                    <a:gd name="T52" fmla="*/ 2147483646 w 549"/>
                    <a:gd name="T53" fmla="*/ 2147483646 h 474"/>
                    <a:gd name="T54" fmla="*/ 2147483646 w 549"/>
                    <a:gd name="T55" fmla="*/ 2147483646 h 474"/>
                    <a:gd name="T56" fmla="*/ 2147483646 w 549"/>
                    <a:gd name="T57" fmla="*/ 2147483646 h 474"/>
                    <a:gd name="T58" fmla="*/ 2147483646 w 549"/>
                    <a:gd name="T59" fmla="*/ 2147483646 h 474"/>
                    <a:gd name="T60" fmla="*/ 2147483646 w 549"/>
                    <a:gd name="T61" fmla="*/ 2147483646 h 474"/>
                    <a:gd name="T62" fmla="*/ 2147483646 w 549"/>
                    <a:gd name="T63" fmla="*/ 2147483646 h 474"/>
                    <a:gd name="T64" fmla="*/ 2147483646 w 549"/>
                    <a:gd name="T65" fmla="*/ 2147483646 h 474"/>
                    <a:gd name="T66" fmla="*/ 2147483646 w 549"/>
                    <a:gd name="T67" fmla="*/ 2147483646 h 474"/>
                    <a:gd name="T68" fmla="*/ 2147483646 w 549"/>
                    <a:gd name="T69" fmla="*/ 2147483646 h 474"/>
                    <a:gd name="T70" fmla="*/ 2147483646 w 549"/>
                    <a:gd name="T71" fmla="*/ 2147483646 h 474"/>
                    <a:gd name="T72" fmla="*/ 2147483646 w 549"/>
                    <a:gd name="T73" fmla="*/ 2147483646 h 474"/>
                    <a:gd name="T74" fmla="*/ 2147483646 w 549"/>
                    <a:gd name="T75" fmla="*/ 2147483646 h 474"/>
                    <a:gd name="T76" fmla="*/ 2147483646 w 549"/>
                    <a:gd name="T77" fmla="*/ 2147483646 h 474"/>
                    <a:gd name="T78" fmla="*/ 2147483646 w 549"/>
                    <a:gd name="T79" fmla="*/ 2147483646 h 474"/>
                    <a:gd name="T80" fmla="*/ 2147483646 w 549"/>
                    <a:gd name="T81" fmla="*/ 2147483646 h 474"/>
                    <a:gd name="T82" fmla="*/ 2147483646 w 549"/>
                    <a:gd name="T83" fmla="*/ 2147483646 h 474"/>
                    <a:gd name="T84" fmla="*/ 2147483646 w 549"/>
                    <a:gd name="T85" fmla="*/ 2147483646 h 474"/>
                    <a:gd name="T86" fmla="*/ 2147483646 w 549"/>
                    <a:gd name="T87" fmla="*/ 2147483646 h 474"/>
                    <a:gd name="T88" fmla="*/ 2147483646 w 549"/>
                    <a:gd name="T89" fmla="*/ 2147483646 h 474"/>
                    <a:gd name="T90" fmla="*/ 2147483646 w 549"/>
                    <a:gd name="T91" fmla="*/ 2147483646 h 474"/>
                    <a:gd name="T92" fmla="*/ 2147483646 w 549"/>
                    <a:gd name="T93" fmla="*/ 2147483646 h 474"/>
                    <a:gd name="T94" fmla="*/ 2147483646 w 549"/>
                    <a:gd name="T95" fmla="*/ 2147483646 h 474"/>
                    <a:gd name="T96" fmla="*/ 2147483646 w 549"/>
                    <a:gd name="T97" fmla="*/ 2147483646 h 474"/>
                    <a:gd name="T98" fmla="*/ 2147483646 w 549"/>
                    <a:gd name="T99" fmla="*/ 2147483646 h 474"/>
                    <a:gd name="T100" fmla="*/ 2147483646 w 549"/>
                    <a:gd name="T101" fmla="*/ 2147483646 h 474"/>
                    <a:gd name="T102" fmla="*/ 2147483646 w 549"/>
                    <a:gd name="T103" fmla="*/ 2147483646 h 47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49"/>
                    <a:gd name="T157" fmla="*/ 0 h 474"/>
                    <a:gd name="T158" fmla="*/ 549 w 549"/>
                    <a:gd name="T159" fmla="*/ 474 h 47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49" h="474">
                      <a:moveTo>
                        <a:pt x="119" y="14"/>
                      </a:moveTo>
                      <a:lnTo>
                        <a:pt x="134" y="13"/>
                      </a:lnTo>
                      <a:lnTo>
                        <a:pt x="136" y="13"/>
                      </a:lnTo>
                      <a:lnTo>
                        <a:pt x="153" y="12"/>
                      </a:lnTo>
                      <a:lnTo>
                        <a:pt x="155" y="12"/>
                      </a:lnTo>
                      <a:lnTo>
                        <a:pt x="170" y="11"/>
                      </a:lnTo>
                      <a:lnTo>
                        <a:pt x="175" y="11"/>
                      </a:lnTo>
                      <a:lnTo>
                        <a:pt x="179" y="11"/>
                      </a:lnTo>
                      <a:lnTo>
                        <a:pt x="185" y="11"/>
                      </a:lnTo>
                      <a:lnTo>
                        <a:pt x="194" y="10"/>
                      </a:lnTo>
                      <a:lnTo>
                        <a:pt x="205" y="10"/>
                      </a:lnTo>
                      <a:lnTo>
                        <a:pt x="213" y="8"/>
                      </a:lnTo>
                      <a:lnTo>
                        <a:pt x="233" y="7"/>
                      </a:lnTo>
                      <a:lnTo>
                        <a:pt x="235" y="7"/>
                      </a:lnTo>
                      <a:lnTo>
                        <a:pt x="242" y="6"/>
                      </a:lnTo>
                      <a:lnTo>
                        <a:pt x="252" y="6"/>
                      </a:lnTo>
                      <a:lnTo>
                        <a:pt x="264" y="5"/>
                      </a:lnTo>
                      <a:lnTo>
                        <a:pt x="272" y="4"/>
                      </a:lnTo>
                      <a:lnTo>
                        <a:pt x="277" y="4"/>
                      </a:lnTo>
                      <a:lnTo>
                        <a:pt x="287" y="4"/>
                      </a:lnTo>
                      <a:lnTo>
                        <a:pt x="289" y="2"/>
                      </a:lnTo>
                      <a:lnTo>
                        <a:pt x="295" y="2"/>
                      </a:lnTo>
                      <a:lnTo>
                        <a:pt x="312" y="0"/>
                      </a:lnTo>
                      <a:lnTo>
                        <a:pt x="313" y="2"/>
                      </a:lnTo>
                      <a:lnTo>
                        <a:pt x="320" y="7"/>
                      </a:lnTo>
                      <a:lnTo>
                        <a:pt x="330" y="20"/>
                      </a:lnTo>
                      <a:lnTo>
                        <a:pt x="337" y="22"/>
                      </a:lnTo>
                      <a:lnTo>
                        <a:pt x="337" y="25"/>
                      </a:lnTo>
                      <a:lnTo>
                        <a:pt x="336" y="25"/>
                      </a:lnTo>
                      <a:lnTo>
                        <a:pt x="331" y="37"/>
                      </a:lnTo>
                      <a:lnTo>
                        <a:pt x="331" y="41"/>
                      </a:lnTo>
                      <a:lnTo>
                        <a:pt x="331" y="50"/>
                      </a:lnTo>
                      <a:lnTo>
                        <a:pt x="336" y="62"/>
                      </a:lnTo>
                      <a:lnTo>
                        <a:pt x="338" y="67"/>
                      </a:lnTo>
                      <a:lnTo>
                        <a:pt x="338" y="76"/>
                      </a:lnTo>
                      <a:lnTo>
                        <a:pt x="344" y="82"/>
                      </a:lnTo>
                      <a:lnTo>
                        <a:pt x="345" y="86"/>
                      </a:lnTo>
                      <a:lnTo>
                        <a:pt x="345" y="88"/>
                      </a:lnTo>
                      <a:lnTo>
                        <a:pt x="349" y="94"/>
                      </a:lnTo>
                      <a:lnTo>
                        <a:pt x="350" y="94"/>
                      </a:lnTo>
                      <a:lnTo>
                        <a:pt x="353" y="96"/>
                      </a:lnTo>
                      <a:lnTo>
                        <a:pt x="354" y="98"/>
                      </a:lnTo>
                      <a:lnTo>
                        <a:pt x="361" y="103"/>
                      </a:lnTo>
                      <a:lnTo>
                        <a:pt x="363" y="108"/>
                      </a:lnTo>
                      <a:lnTo>
                        <a:pt x="367" y="108"/>
                      </a:lnTo>
                      <a:lnTo>
                        <a:pt x="375" y="119"/>
                      </a:lnTo>
                      <a:lnTo>
                        <a:pt x="381" y="122"/>
                      </a:lnTo>
                      <a:lnTo>
                        <a:pt x="390" y="127"/>
                      </a:lnTo>
                      <a:lnTo>
                        <a:pt x="397" y="134"/>
                      </a:lnTo>
                      <a:lnTo>
                        <a:pt x="399" y="139"/>
                      </a:lnTo>
                      <a:lnTo>
                        <a:pt x="402" y="150"/>
                      </a:lnTo>
                      <a:lnTo>
                        <a:pt x="404" y="162"/>
                      </a:lnTo>
                      <a:lnTo>
                        <a:pt x="405" y="168"/>
                      </a:lnTo>
                      <a:lnTo>
                        <a:pt x="414" y="175"/>
                      </a:lnTo>
                      <a:lnTo>
                        <a:pt x="416" y="174"/>
                      </a:lnTo>
                      <a:lnTo>
                        <a:pt x="423" y="164"/>
                      </a:lnTo>
                      <a:lnTo>
                        <a:pt x="428" y="164"/>
                      </a:lnTo>
                      <a:lnTo>
                        <a:pt x="433" y="166"/>
                      </a:lnTo>
                      <a:lnTo>
                        <a:pt x="436" y="167"/>
                      </a:lnTo>
                      <a:lnTo>
                        <a:pt x="439" y="168"/>
                      </a:lnTo>
                      <a:lnTo>
                        <a:pt x="450" y="174"/>
                      </a:lnTo>
                      <a:lnTo>
                        <a:pt x="450" y="179"/>
                      </a:lnTo>
                      <a:lnTo>
                        <a:pt x="450" y="180"/>
                      </a:lnTo>
                      <a:lnTo>
                        <a:pt x="446" y="182"/>
                      </a:lnTo>
                      <a:lnTo>
                        <a:pt x="446" y="185"/>
                      </a:lnTo>
                      <a:lnTo>
                        <a:pt x="446" y="194"/>
                      </a:lnTo>
                      <a:lnTo>
                        <a:pt x="447" y="198"/>
                      </a:lnTo>
                      <a:lnTo>
                        <a:pt x="442" y="206"/>
                      </a:lnTo>
                      <a:lnTo>
                        <a:pt x="441" y="208"/>
                      </a:lnTo>
                      <a:lnTo>
                        <a:pt x="441" y="209"/>
                      </a:lnTo>
                      <a:lnTo>
                        <a:pt x="441" y="210"/>
                      </a:lnTo>
                      <a:lnTo>
                        <a:pt x="440" y="211"/>
                      </a:lnTo>
                      <a:lnTo>
                        <a:pt x="436" y="224"/>
                      </a:lnTo>
                      <a:lnTo>
                        <a:pt x="435" y="238"/>
                      </a:lnTo>
                      <a:lnTo>
                        <a:pt x="436" y="240"/>
                      </a:lnTo>
                      <a:lnTo>
                        <a:pt x="445" y="250"/>
                      </a:lnTo>
                      <a:lnTo>
                        <a:pt x="445" y="251"/>
                      </a:lnTo>
                      <a:lnTo>
                        <a:pt x="446" y="252"/>
                      </a:lnTo>
                      <a:lnTo>
                        <a:pt x="448" y="253"/>
                      </a:lnTo>
                      <a:lnTo>
                        <a:pt x="454" y="257"/>
                      </a:lnTo>
                      <a:lnTo>
                        <a:pt x="466" y="264"/>
                      </a:lnTo>
                      <a:lnTo>
                        <a:pt x="472" y="275"/>
                      </a:lnTo>
                      <a:lnTo>
                        <a:pt x="477" y="273"/>
                      </a:lnTo>
                      <a:lnTo>
                        <a:pt x="484" y="274"/>
                      </a:lnTo>
                      <a:lnTo>
                        <a:pt x="494" y="280"/>
                      </a:lnTo>
                      <a:lnTo>
                        <a:pt x="495" y="286"/>
                      </a:lnTo>
                      <a:lnTo>
                        <a:pt x="510" y="298"/>
                      </a:lnTo>
                      <a:lnTo>
                        <a:pt x="508" y="303"/>
                      </a:lnTo>
                      <a:lnTo>
                        <a:pt x="508" y="304"/>
                      </a:lnTo>
                      <a:lnTo>
                        <a:pt x="518" y="323"/>
                      </a:lnTo>
                      <a:lnTo>
                        <a:pt x="516" y="328"/>
                      </a:lnTo>
                      <a:lnTo>
                        <a:pt x="513" y="328"/>
                      </a:lnTo>
                      <a:lnTo>
                        <a:pt x="512" y="329"/>
                      </a:lnTo>
                      <a:lnTo>
                        <a:pt x="512" y="336"/>
                      </a:lnTo>
                      <a:lnTo>
                        <a:pt x="514" y="336"/>
                      </a:lnTo>
                      <a:lnTo>
                        <a:pt x="516" y="336"/>
                      </a:lnTo>
                      <a:lnTo>
                        <a:pt x="524" y="358"/>
                      </a:lnTo>
                      <a:lnTo>
                        <a:pt x="530" y="359"/>
                      </a:lnTo>
                      <a:lnTo>
                        <a:pt x="535" y="360"/>
                      </a:lnTo>
                      <a:lnTo>
                        <a:pt x="535" y="353"/>
                      </a:lnTo>
                      <a:lnTo>
                        <a:pt x="542" y="359"/>
                      </a:lnTo>
                      <a:lnTo>
                        <a:pt x="546" y="361"/>
                      </a:lnTo>
                      <a:lnTo>
                        <a:pt x="548" y="365"/>
                      </a:lnTo>
                      <a:lnTo>
                        <a:pt x="547" y="371"/>
                      </a:lnTo>
                      <a:lnTo>
                        <a:pt x="546" y="373"/>
                      </a:lnTo>
                      <a:lnTo>
                        <a:pt x="547" y="382"/>
                      </a:lnTo>
                      <a:lnTo>
                        <a:pt x="547" y="385"/>
                      </a:lnTo>
                      <a:lnTo>
                        <a:pt x="542" y="385"/>
                      </a:lnTo>
                      <a:lnTo>
                        <a:pt x="544" y="396"/>
                      </a:lnTo>
                      <a:lnTo>
                        <a:pt x="538" y="406"/>
                      </a:lnTo>
                      <a:lnTo>
                        <a:pt x="532" y="400"/>
                      </a:lnTo>
                      <a:lnTo>
                        <a:pt x="530" y="401"/>
                      </a:lnTo>
                      <a:lnTo>
                        <a:pt x="528" y="401"/>
                      </a:lnTo>
                      <a:lnTo>
                        <a:pt x="525" y="413"/>
                      </a:lnTo>
                      <a:lnTo>
                        <a:pt x="520" y="413"/>
                      </a:lnTo>
                      <a:lnTo>
                        <a:pt x="518" y="407"/>
                      </a:lnTo>
                      <a:lnTo>
                        <a:pt x="516" y="414"/>
                      </a:lnTo>
                      <a:lnTo>
                        <a:pt x="519" y="427"/>
                      </a:lnTo>
                      <a:lnTo>
                        <a:pt x="517" y="431"/>
                      </a:lnTo>
                      <a:lnTo>
                        <a:pt x="518" y="439"/>
                      </a:lnTo>
                      <a:lnTo>
                        <a:pt x="506" y="442"/>
                      </a:lnTo>
                      <a:lnTo>
                        <a:pt x="512" y="448"/>
                      </a:lnTo>
                      <a:lnTo>
                        <a:pt x="514" y="454"/>
                      </a:lnTo>
                      <a:lnTo>
                        <a:pt x="512" y="455"/>
                      </a:lnTo>
                      <a:lnTo>
                        <a:pt x="504" y="467"/>
                      </a:lnTo>
                      <a:lnTo>
                        <a:pt x="502" y="468"/>
                      </a:lnTo>
                      <a:lnTo>
                        <a:pt x="490" y="469"/>
                      </a:lnTo>
                      <a:lnTo>
                        <a:pt x="486" y="469"/>
                      </a:lnTo>
                      <a:lnTo>
                        <a:pt x="469" y="471"/>
                      </a:lnTo>
                      <a:lnTo>
                        <a:pt x="463" y="471"/>
                      </a:lnTo>
                      <a:lnTo>
                        <a:pt x="459" y="472"/>
                      </a:lnTo>
                      <a:lnTo>
                        <a:pt x="451" y="473"/>
                      </a:lnTo>
                      <a:lnTo>
                        <a:pt x="458" y="459"/>
                      </a:lnTo>
                      <a:lnTo>
                        <a:pt x="460" y="459"/>
                      </a:lnTo>
                      <a:lnTo>
                        <a:pt x="465" y="450"/>
                      </a:lnTo>
                      <a:lnTo>
                        <a:pt x="470" y="444"/>
                      </a:lnTo>
                      <a:lnTo>
                        <a:pt x="466" y="419"/>
                      </a:lnTo>
                      <a:lnTo>
                        <a:pt x="462" y="419"/>
                      </a:lnTo>
                      <a:lnTo>
                        <a:pt x="459" y="420"/>
                      </a:lnTo>
                      <a:lnTo>
                        <a:pt x="454" y="420"/>
                      </a:lnTo>
                      <a:lnTo>
                        <a:pt x="430" y="421"/>
                      </a:lnTo>
                      <a:lnTo>
                        <a:pt x="421" y="421"/>
                      </a:lnTo>
                      <a:lnTo>
                        <a:pt x="420" y="421"/>
                      </a:lnTo>
                      <a:lnTo>
                        <a:pt x="415" y="423"/>
                      </a:lnTo>
                      <a:lnTo>
                        <a:pt x="407" y="424"/>
                      </a:lnTo>
                      <a:lnTo>
                        <a:pt x="397" y="424"/>
                      </a:lnTo>
                      <a:lnTo>
                        <a:pt x="387" y="425"/>
                      </a:lnTo>
                      <a:lnTo>
                        <a:pt x="380" y="425"/>
                      </a:lnTo>
                      <a:lnTo>
                        <a:pt x="378" y="425"/>
                      </a:lnTo>
                      <a:lnTo>
                        <a:pt x="365" y="426"/>
                      </a:lnTo>
                      <a:lnTo>
                        <a:pt x="363" y="426"/>
                      </a:lnTo>
                      <a:lnTo>
                        <a:pt x="361" y="426"/>
                      </a:lnTo>
                      <a:lnTo>
                        <a:pt x="356" y="426"/>
                      </a:lnTo>
                      <a:lnTo>
                        <a:pt x="353" y="426"/>
                      </a:lnTo>
                      <a:lnTo>
                        <a:pt x="343" y="427"/>
                      </a:lnTo>
                      <a:lnTo>
                        <a:pt x="337" y="427"/>
                      </a:lnTo>
                      <a:lnTo>
                        <a:pt x="315" y="429"/>
                      </a:lnTo>
                      <a:lnTo>
                        <a:pt x="306" y="429"/>
                      </a:lnTo>
                      <a:lnTo>
                        <a:pt x="303" y="429"/>
                      </a:lnTo>
                      <a:lnTo>
                        <a:pt x="284" y="431"/>
                      </a:lnTo>
                      <a:lnTo>
                        <a:pt x="279" y="431"/>
                      </a:lnTo>
                      <a:lnTo>
                        <a:pt x="272" y="431"/>
                      </a:lnTo>
                      <a:lnTo>
                        <a:pt x="257" y="432"/>
                      </a:lnTo>
                      <a:lnTo>
                        <a:pt x="254" y="432"/>
                      </a:lnTo>
                      <a:lnTo>
                        <a:pt x="253" y="432"/>
                      </a:lnTo>
                      <a:lnTo>
                        <a:pt x="246" y="432"/>
                      </a:lnTo>
                      <a:lnTo>
                        <a:pt x="230" y="433"/>
                      </a:lnTo>
                      <a:lnTo>
                        <a:pt x="223" y="433"/>
                      </a:lnTo>
                      <a:lnTo>
                        <a:pt x="210" y="435"/>
                      </a:lnTo>
                      <a:lnTo>
                        <a:pt x="209" y="435"/>
                      </a:lnTo>
                      <a:lnTo>
                        <a:pt x="204" y="435"/>
                      </a:lnTo>
                      <a:lnTo>
                        <a:pt x="198" y="435"/>
                      </a:lnTo>
                      <a:lnTo>
                        <a:pt x="186" y="435"/>
                      </a:lnTo>
                      <a:lnTo>
                        <a:pt x="177" y="436"/>
                      </a:lnTo>
                      <a:lnTo>
                        <a:pt x="170" y="436"/>
                      </a:lnTo>
                      <a:lnTo>
                        <a:pt x="164" y="436"/>
                      </a:lnTo>
                      <a:lnTo>
                        <a:pt x="158" y="436"/>
                      </a:lnTo>
                      <a:lnTo>
                        <a:pt x="152" y="436"/>
                      </a:lnTo>
                      <a:lnTo>
                        <a:pt x="147" y="436"/>
                      </a:lnTo>
                      <a:lnTo>
                        <a:pt x="122" y="437"/>
                      </a:lnTo>
                      <a:lnTo>
                        <a:pt x="112" y="438"/>
                      </a:lnTo>
                      <a:lnTo>
                        <a:pt x="102" y="438"/>
                      </a:lnTo>
                      <a:lnTo>
                        <a:pt x="102" y="429"/>
                      </a:lnTo>
                      <a:lnTo>
                        <a:pt x="102" y="424"/>
                      </a:lnTo>
                      <a:lnTo>
                        <a:pt x="102" y="421"/>
                      </a:lnTo>
                      <a:lnTo>
                        <a:pt x="102" y="420"/>
                      </a:lnTo>
                      <a:lnTo>
                        <a:pt x="102" y="413"/>
                      </a:lnTo>
                      <a:lnTo>
                        <a:pt x="102" y="411"/>
                      </a:lnTo>
                      <a:lnTo>
                        <a:pt x="102" y="401"/>
                      </a:lnTo>
                      <a:lnTo>
                        <a:pt x="101" y="390"/>
                      </a:lnTo>
                      <a:lnTo>
                        <a:pt x="101" y="387"/>
                      </a:lnTo>
                      <a:lnTo>
                        <a:pt x="101" y="385"/>
                      </a:lnTo>
                      <a:lnTo>
                        <a:pt x="101" y="383"/>
                      </a:lnTo>
                      <a:lnTo>
                        <a:pt x="101" y="381"/>
                      </a:lnTo>
                      <a:lnTo>
                        <a:pt x="101" y="378"/>
                      </a:lnTo>
                      <a:lnTo>
                        <a:pt x="100" y="370"/>
                      </a:lnTo>
                      <a:lnTo>
                        <a:pt x="100" y="352"/>
                      </a:lnTo>
                      <a:lnTo>
                        <a:pt x="100" y="348"/>
                      </a:lnTo>
                      <a:lnTo>
                        <a:pt x="100" y="335"/>
                      </a:lnTo>
                      <a:lnTo>
                        <a:pt x="98" y="319"/>
                      </a:lnTo>
                      <a:lnTo>
                        <a:pt x="98" y="316"/>
                      </a:lnTo>
                      <a:lnTo>
                        <a:pt x="98" y="305"/>
                      </a:lnTo>
                      <a:lnTo>
                        <a:pt x="98" y="289"/>
                      </a:lnTo>
                      <a:lnTo>
                        <a:pt x="98" y="279"/>
                      </a:lnTo>
                      <a:lnTo>
                        <a:pt x="98" y="276"/>
                      </a:lnTo>
                      <a:lnTo>
                        <a:pt x="97" y="267"/>
                      </a:lnTo>
                      <a:lnTo>
                        <a:pt x="97" y="257"/>
                      </a:lnTo>
                      <a:lnTo>
                        <a:pt x="96" y="241"/>
                      </a:lnTo>
                      <a:lnTo>
                        <a:pt x="96" y="233"/>
                      </a:lnTo>
                      <a:lnTo>
                        <a:pt x="96" y="230"/>
                      </a:lnTo>
                      <a:lnTo>
                        <a:pt x="96" y="217"/>
                      </a:lnTo>
                      <a:lnTo>
                        <a:pt x="96" y="206"/>
                      </a:lnTo>
                      <a:lnTo>
                        <a:pt x="96" y="204"/>
                      </a:lnTo>
                      <a:lnTo>
                        <a:pt x="96" y="194"/>
                      </a:lnTo>
                      <a:lnTo>
                        <a:pt x="96" y="188"/>
                      </a:lnTo>
                      <a:lnTo>
                        <a:pt x="95" y="181"/>
                      </a:lnTo>
                      <a:lnTo>
                        <a:pt x="95" y="174"/>
                      </a:lnTo>
                      <a:lnTo>
                        <a:pt x="95" y="166"/>
                      </a:lnTo>
                      <a:lnTo>
                        <a:pt x="95" y="164"/>
                      </a:lnTo>
                      <a:lnTo>
                        <a:pt x="95" y="162"/>
                      </a:lnTo>
                      <a:lnTo>
                        <a:pt x="94" y="162"/>
                      </a:lnTo>
                      <a:lnTo>
                        <a:pt x="83" y="161"/>
                      </a:lnTo>
                      <a:lnTo>
                        <a:pt x="80" y="158"/>
                      </a:lnTo>
                      <a:lnTo>
                        <a:pt x="73" y="150"/>
                      </a:lnTo>
                      <a:lnTo>
                        <a:pt x="72" y="139"/>
                      </a:lnTo>
                      <a:lnTo>
                        <a:pt x="65" y="136"/>
                      </a:lnTo>
                      <a:lnTo>
                        <a:pt x="61" y="132"/>
                      </a:lnTo>
                      <a:lnTo>
                        <a:pt x="58" y="127"/>
                      </a:lnTo>
                      <a:lnTo>
                        <a:pt x="54" y="125"/>
                      </a:lnTo>
                      <a:lnTo>
                        <a:pt x="58" y="114"/>
                      </a:lnTo>
                      <a:lnTo>
                        <a:pt x="61" y="109"/>
                      </a:lnTo>
                      <a:lnTo>
                        <a:pt x="72" y="103"/>
                      </a:lnTo>
                      <a:lnTo>
                        <a:pt x="72" y="94"/>
                      </a:lnTo>
                      <a:lnTo>
                        <a:pt x="67" y="88"/>
                      </a:lnTo>
                      <a:lnTo>
                        <a:pt x="61" y="86"/>
                      </a:lnTo>
                      <a:lnTo>
                        <a:pt x="59" y="89"/>
                      </a:lnTo>
                      <a:lnTo>
                        <a:pt x="52" y="89"/>
                      </a:lnTo>
                      <a:lnTo>
                        <a:pt x="36" y="76"/>
                      </a:lnTo>
                      <a:lnTo>
                        <a:pt x="31" y="74"/>
                      </a:lnTo>
                      <a:lnTo>
                        <a:pt x="22" y="52"/>
                      </a:lnTo>
                      <a:lnTo>
                        <a:pt x="16" y="49"/>
                      </a:lnTo>
                      <a:lnTo>
                        <a:pt x="11" y="43"/>
                      </a:lnTo>
                      <a:lnTo>
                        <a:pt x="6" y="18"/>
                      </a:lnTo>
                      <a:lnTo>
                        <a:pt x="4" y="22"/>
                      </a:lnTo>
                      <a:lnTo>
                        <a:pt x="1" y="22"/>
                      </a:lnTo>
                      <a:lnTo>
                        <a:pt x="0" y="17"/>
                      </a:lnTo>
                      <a:lnTo>
                        <a:pt x="0" y="16"/>
                      </a:lnTo>
                      <a:lnTo>
                        <a:pt x="1" y="16"/>
                      </a:lnTo>
                      <a:lnTo>
                        <a:pt x="20" y="16"/>
                      </a:lnTo>
                      <a:lnTo>
                        <a:pt x="30" y="16"/>
                      </a:lnTo>
                      <a:lnTo>
                        <a:pt x="38" y="16"/>
                      </a:lnTo>
                      <a:lnTo>
                        <a:pt x="43" y="16"/>
                      </a:lnTo>
                      <a:lnTo>
                        <a:pt x="59" y="16"/>
                      </a:lnTo>
                      <a:lnTo>
                        <a:pt x="65" y="16"/>
                      </a:lnTo>
                      <a:lnTo>
                        <a:pt x="78" y="14"/>
                      </a:lnTo>
                      <a:lnTo>
                        <a:pt x="86" y="14"/>
                      </a:lnTo>
                      <a:lnTo>
                        <a:pt x="98" y="14"/>
                      </a:lnTo>
                      <a:lnTo>
                        <a:pt x="100" y="14"/>
                      </a:lnTo>
                      <a:lnTo>
                        <a:pt x="118" y="14"/>
                      </a:lnTo>
                      <a:lnTo>
                        <a:pt x="119" y="14"/>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6" name="Freeform 24"/>
                <p:cNvSpPr>
                  <a:spLocks/>
                </p:cNvSpPr>
                <p:nvPr/>
              </p:nvSpPr>
              <p:spPr bwMode="auto">
                <a:xfrm>
                  <a:off x="3616325" y="2522538"/>
                  <a:ext cx="1073150" cy="519112"/>
                </a:xfrm>
                <a:custGeom>
                  <a:avLst/>
                  <a:gdLst>
                    <a:gd name="T0" fmla="*/ 2147483646 w 676"/>
                    <a:gd name="T1" fmla="*/ 2147483646 h 327"/>
                    <a:gd name="T2" fmla="*/ 2147483646 w 676"/>
                    <a:gd name="T3" fmla="*/ 2147483646 h 327"/>
                    <a:gd name="T4" fmla="*/ 2147483646 w 676"/>
                    <a:gd name="T5" fmla="*/ 2147483646 h 327"/>
                    <a:gd name="T6" fmla="*/ 2147483646 w 676"/>
                    <a:gd name="T7" fmla="*/ 2147483646 h 327"/>
                    <a:gd name="T8" fmla="*/ 2147483646 w 676"/>
                    <a:gd name="T9" fmla="*/ 2147483646 h 327"/>
                    <a:gd name="T10" fmla="*/ 2147483646 w 676"/>
                    <a:gd name="T11" fmla="*/ 2147483646 h 327"/>
                    <a:gd name="T12" fmla="*/ 2147483646 w 676"/>
                    <a:gd name="T13" fmla="*/ 2147483646 h 327"/>
                    <a:gd name="T14" fmla="*/ 2147483646 w 676"/>
                    <a:gd name="T15" fmla="*/ 2147483646 h 327"/>
                    <a:gd name="T16" fmla="*/ 2147483646 w 676"/>
                    <a:gd name="T17" fmla="*/ 2147483646 h 327"/>
                    <a:gd name="T18" fmla="*/ 2147483646 w 676"/>
                    <a:gd name="T19" fmla="*/ 2147483646 h 327"/>
                    <a:gd name="T20" fmla="*/ 2147483646 w 676"/>
                    <a:gd name="T21" fmla="*/ 2147483646 h 327"/>
                    <a:gd name="T22" fmla="*/ 2147483646 w 676"/>
                    <a:gd name="T23" fmla="*/ 2147483646 h 327"/>
                    <a:gd name="T24" fmla="*/ 2147483646 w 676"/>
                    <a:gd name="T25" fmla="*/ 2147483646 h 327"/>
                    <a:gd name="T26" fmla="*/ 2147483646 w 676"/>
                    <a:gd name="T27" fmla="*/ 2147483646 h 327"/>
                    <a:gd name="T28" fmla="*/ 2147483646 w 676"/>
                    <a:gd name="T29" fmla="*/ 2147483646 h 327"/>
                    <a:gd name="T30" fmla="*/ 2147483646 w 676"/>
                    <a:gd name="T31" fmla="*/ 2147483646 h 327"/>
                    <a:gd name="T32" fmla="*/ 2147483646 w 676"/>
                    <a:gd name="T33" fmla="*/ 2147483646 h 327"/>
                    <a:gd name="T34" fmla="*/ 2147483646 w 676"/>
                    <a:gd name="T35" fmla="*/ 0 h 327"/>
                    <a:gd name="T36" fmla="*/ 2147483646 w 676"/>
                    <a:gd name="T37" fmla="*/ 2147483646 h 327"/>
                    <a:gd name="T38" fmla="*/ 2147483646 w 676"/>
                    <a:gd name="T39" fmla="*/ 2147483646 h 327"/>
                    <a:gd name="T40" fmla="*/ 2147483646 w 676"/>
                    <a:gd name="T41" fmla="*/ 2147483646 h 327"/>
                    <a:gd name="T42" fmla="*/ 2147483646 w 676"/>
                    <a:gd name="T43" fmla="*/ 2147483646 h 327"/>
                    <a:gd name="T44" fmla="*/ 2147483646 w 676"/>
                    <a:gd name="T45" fmla="*/ 2147483646 h 327"/>
                    <a:gd name="T46" fmla="*/ 2147483646 w 676"/>
                    <a:gd name="T47" fmla="*/ 2147483646 h 327"/>
                    <a:gd name="T48" fmla="*/ 2147483646 w 676"/>
                    <a:gd name="T49" fmla="*/ 2147483646 h 327"/>
                    <a:gd name="T50" fmla="*/ 2147483646 w 676"/>
                    <a:gd name="T51" fmla="*/ 2147483646 h 327"/>
                    <a:gd name="T52" fmla="*/ 2147483646 w 676"/>
                    <a:gd name="T53" fmla="*/ 2147483646 h 327"/>
                    <a:gd name="T54" fmla="*/ 2147483646 w 676"/>
                    <a:gd name="T55" fmla="*/ 2147483646 h 327"/>
                    <a:gd name="T56" fmla="*/ 2147483646 w 676"/>
                    <a:gd name="T57" fmla="*/ 2147483646 h 327"/>
                    <a:gd name="T58" fmla="*/ 2147483646 w 676"/>
                    <a:gd name="T59" fmla="*/ 2147483646 h 327"/>
                    <a:gd name="T60" fmla="*/ 2147483646 w 676"/>
                    <a:gd name="T61" fmla="*/ 2147483646 h 327"/>
                    <a:gd name="T62" fmla="*/ 2147483646 w 676"/>
                    <a:gd name="T63" fmla="*/ 2147483646 h 327"/>
                    <a:gd name="T64" fmla="*/ 2147483646 w 676"/>
                    <a:gd name="T65" fmla="*/ 2147483646 h 327"/>
                    <a:gd name="T66" fmla="*/ 2147483646 w 676"/>
                    <a:gd name="T67" fmla="*/ 2147483646 h 327"/>
                    <a:gd name="T68" fmla="*/ 2147483646 w 676"/>
                    <a:gd name="T69" fmla="*/ 2147483646 h 327"/>
                    <a:gd name="T70" fmla="*/ 2147483646 w 676"/>
                    <a:gd name="T71" fmla="*/ 2147483646 h 327"/>
                    <a:gd name="T72" fmla="*/ 2147483646 w 676"/>
                    <a:gd name="T73" fmla="*/ 2147483646 h 327"/>
                    <a:gd name="T74" fmla="*/ 2147483646 w 676"/>
                    <a:gd name="T75" fmla="*/ 2147483646 h 327"/>
                    <a:gd name="T76" fmla="*/ 2147483646 w 676"/>
                    <a:gd name="T77" fmla="*/ 2147483646 h 327"/>
                    <a:gd name="T78" fmla="*/ 2147483646 w 676"/>
                    <a:gd name="T79" fmla="*/ 2147483646 h 327"/>
                    <a:gd name="T80" fmla="*/ 2147483646 w 676"/>
                    <a:gd name="T81" fmla="*/ 2147483646 h 327"/>
                    <a:gd name="T82" fmla="*/ 2147483646 w 676"/>
                    <a:gd name="T83" fmla="*/ 2147483646 h 327"/>
                    <a:gd name="T84" fmla="*/ 2147483646 w 676"/>
                    <a:gd name="T85" fmla="*/ 2147483646 h 327"/>
                    <a:gd name="T86" fmla="*/ 2147483646 w 676"/>
                    <a:gd name="T87" fmla="*/ 2147483646 h 327"/>
                    <a:gd name="T88" fmla="*/ 2147483646 w 676"/>
                    <a:gd name="T89" fmla="*/ 2147483646 h 327"/>
                    <a:gd name="T90" fmla="*/ 2147483646 w 676"/>
                    <a:gd name="T91" fmla="*/ 2147483646 h 327"/>
                    <a:gd name="T92" fmla="*/ 2147483646 w 676"/>
                    <a:gd name="T93" fmla="*/ 2147483646 h 327"/>
                    <a:gd name="T94" fmla="*/ 2147483646 w 676"/>
                    <a:gd name="T95" fmla="*/ 2147483646 h 327"/>
                    <a:gd name="T96" fmla="*/ 2147483646 w 676"/>
                    <a:gd name="T97" fmla="*/ 2147483646 h 327"/>
                    <a:gd name="T98" fmla="*/ 2147483646 w 676"/>
                    <a:gd name="T99" fmla="*/ 2147483646 h 327"/>
                    <a:gd name="T100" fmla="*/ 2147483646 w 676"/>
                    <a:gd name="T101" fmla="*/ 2147483646 h 327"/>
                    <a:gd name="T102" fmla="*/ 2147483646 w 676"/>
                    <a:gd name="T103" fmla="*/ 2147483646 h 327"/>
                    <a:gd name="T104" fmla="*/ 2147483646 w 676"/>
                    <a:gd name="T105" fmla="*/ 2147483646 h 327"/>
                    <a:gd name="T106" fmla="*/ 2147483646 w 676"/>
                    <a:gd name="T107" fmla="*/ 2147483646 h 327"/>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76"/>
                    <a:gd name="T163" fmla="*/ 0 h 327"/>
                    <a:gd name="T164" fmla="*/ 676 w 676"/>
                    <a:gd name="T165" fmla="*/ 327 h 327"/>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76" h="327">
                      <a:moveTo>
                        <a:pt x="408" y="326"/>
                      </a:moveTo>
                      <a:lnTo>
                        <a:pt x="407" y="326"/>
                      </a:lnTo>
                      <a:lnTo>
                        <a:pt x="398" y="325"/>
                      </a:lnTo>
                      <a:lnTo>
                        <a:pt x="382" y="325"/>
                      </a:lnTo>
                      <a:lnTo>
                        <a:pt x="377" y="325"/>
                      </a:lnTo>
                      <a:lnTo>
                        <a:pt x="374" y="325"/>
                      </a:lnTo>
                      <a:lnTo>
                        <a:pt x="364" y="325"/>
                      </a:lnTo>
                      <a:lnTo>
                        <a:pt x="358" y="325"/>
                      </a:lnTo>
                      <a:lnTo>
                        <a:pt x="339" y="325"/>
                      </a:lnTo>
                      <a:lnTo>
                        <a:pt x="324" y="325"/>
                      </a:lnTo>
                      <a:lnTo>
                        <a:pt x="299" y="325"/>
                      </a:lnTo>
                      <a:lnTo>
                        <a:pt x="295" y="324"/>
                      </a:lnTo>
                      <a:lnTo>
                        <a:pt x="294" y="324"/>
                      </a:lnTo>
                      <a:lnTo>
                        <a:pt x="280" y="324"/>
                      </a:lnTo>
                      <a:lnTo>
                        <a:pt x="265" y="324"/>
                      </a:lnTo>
                      <a:lnTo>
                        <a:pt x="252" y="322"/>
                      </a:lnTo>
                      <a:lnTo>
                        <a:pt x="251" y="322"/>
                      </a:lnTo>
                      <a:lnTo>
                        <a:pt x="250" y="322"/>
                      </a:lnTo>
                      <a:lnTo>
                        <a:pt x="241" y="322"/>
                      </a:lnTo>
                      <a:lnTo>
                        <a:pt x="222" y="322"/>
                      </a:lnTo>
                      <a:lnTo>
                        <a:pt x="207" y="321"/>
                      </a:lnTo>
                      <a:lnTo>
                        <a:pt x="202" y="321"/>
                      </a:lnTo>
                      <a:lnTo>
                        <a:pt x="199" y="321"/>
                      </a:lnTo>
                      <a:lnTo>
                        <a:pt x="150" y="318"/>
                      </a:lnTo>
                      <a:lnTo>
                        <a:pt x="151" y="283"/>
                      </a:lnTo>
                      <a:lnTo>
                        <a:pt x="151" y="273"/>
                      </a:lnTo>
                      <a:lnTo>
                        <a:pt x="151" y="267"/>
                      </a:lnTo>
                      <a:lnTo>
                        <a:pt x="153" y="254"/>
                      </a:lnTo>
                      <a:lnTo>
                        <a:pt x="153" y="247"/>
                      </a:lnTo>
                      <a:lnTo>
                        <a:pt x="153" y="241"/>
                      </a:lnTo>
                      <a:lnTo>
                        <a:pt x="154" y="215"/>
                      </a:lnTo>
                      <a:lnTo>
                        <a:pt x="154" y="214"/>
                      </a:lnTo>
                      <a:lnTo>
                        <a:pt x="109" y="213"/>
                      </a:lnTo>
                      <a:lnTo>
                        <a:pt x="107" y="213"/>
                      </a:lnTo>
                      <a:lnTo>
                        <a:pt x="52" y="211"/>
                      </a:lnTo>
                      <a:lnTo>
                        <a:pt x="36" y="209"/>
                      </a:lnTo>
                      <a:lnTo>
                        <a:pt x="32" y="209"/>
                      </a:lnTo>
                      <a:lnTo>
                        <a:pt x="0" y="207"/>
                      </a:lnTo>
                      <a:lnTo>
                        <a:pt x="1" y="195"/>
                      </a:lnTo>
                      <a:lnTo>
                        <a:pt x="1" y="177"/>
                      </a:lnTo>
                      <a:lnTo>
                        <a:pt x="2" y="166"/>
                      </a:lnTo>
                      <a:lnTo>
                        <a:pt x="2" y="155"/>
                      </a:lnTo>
                      <a:lnTo>
                        <a:pt x="4" y="149"/>
                      </a:lnTo>
                      <a:lnTo>
                        <a:pt x="4" y="142"/>
                      </a:lnTo>
                      <a:lnTo>
                        <a:pt x="5" y="135"/>
                      </a:lnTo>
                      <a:lnTo>
                        <a:pt x="5" y="130"/>
                      </a:lnTo>
                      <a:lnTo>
                        <a:pt x="5" y="117"/>
                      </a:lnTo>
                      <a:lnTo>
                        <a:pt x="6" y="105"/>
                      </a:lnTo>
                      <a:lnTo>
                        <a:pt x="6" y="90"/>
                      </a:lnTo>
                      <a:lnTo>
                        <a:pt x="7" y="78"/>
                      </a:lnTo>
                      <a:lnTo>
                        <a:pt x="10" y="42"/>
                      </a:lnTo>
                      <a:lnTo>
                        <a:pt x="11" y="18"/>
                      </a:lnTo>
                      <a:lnTo>
                        <a:pt x="12" y="6"/>
                      </a:lnTo>
                      <a:lnTo>
                        <a:pt x="12" y="0"/>
                      </a:lnTo>
                      <a:lnTo>
                        <a:pt x="14" y="1"/>
                      </a:lnTo>
                      <a:lnTo>
                        <a:pt x="16" y="0"/>
                      </a:lnTo>
                      <a:lnTo>
                        <a:pt x="53" y="2"/>
                      </a:lnTo>
                      <a:lnTo>
                        <a:pt x="73" y="4"/>
                      </a:lnTo>
                      <a:lnTo>
                        <a:pt x="74" y="4"/>
                      </a:lnTo>
                      <a:lnTo>
                        <a:pt x="90" y="5"/>
                      </a:lnTo>
                      <a:lnTo>
                        <a:pt x="101" y="6"/>
                      </a:lnTo>
                      <a:lnTo>
                        <a:pt x="102" y="6"/>
                      </a:lnTo>
                      <a:lnTo>
                        <a:pt x="107" y="6"/>
                      </a:lnTo>
                      <a:lnTo>
                        <a:pt x="130" y="7"/>
                      </a:lnTo>
                      <a:lnTo>
                        <a:pt x="147" y="7"/>
                      </a:lnTo>
                      <a:lnTo>
                        <a:pt x="160" y="7"/>
                      </a:lnTo>
                      <a:lnTo>
                        <a:pt x="184" y="10"/>
                      </a:lnTo>
                      <a:lnTo>
                        <a:pt x="190" y="10"/>
                      </a:lnTo>
                      <a:lnTo>
                        <a:pt x="223" y="11"/>
                      </a:lnTo>
                      <a:lnTo>
                        <a:pt x="253" y="11"/>
                      </a:lnTo>
                      <a:lnTo>
                        <a:pt x="279" y="11"/>
                      </a:lnTo>
                      <a:lnTo>
                        <a:pt x="300" y="12"/>
                      </a:lnTo>
                      <a:lnTo>
                        <a:pt x="351" y="13"/>
                      </a:lnTo>
                      <a:lnTo>
                        <a:pt x="371" y="13"/>
                      </a:lnTo>
                      <a:lnTo>
                        <a:pt x="428" y="13"/>
                      </a:lnTo>
                      <a:lnTo>
                        <a:pt x="438" y="23"/>
                      </a:lnTo>
                      <a:lnTo>
                        <a:pt x="442" y="26"/>
                      </a:lnTo>
                      <a:lnTo>
                        <a:pt x="447" y="28"/>
                      </a:lnTo>
                      <a:lnTo>
                        <a:pt x="454" y="30"/>
                      </a:lnTo>
                      <a:lnTo>
                        <a:pt x="466" y="37"/>
                      </a:lnTo>
                      <a:lnTo>
                        <a:pt x="476" y="29"/>
                      </a:lnTo>
                      <a:lnTo>
                        <a:pt x="492" y="30"/>
                      </a:lnTo>
                      <a:lnTo>
                        <a:pt x="495" y="30"/>
                      </a:lnTo>
                      <a:lnTo>
                        <a:pt x="503" y="29"/>
                      </a:lnTo>
                      <a:lnTo>
                        <a:pt x="521" y="29"/>
                      </a:lnTo>
                      <a:lnTo>
                        <a:pt x="528" y="34"/>
                      </a:lnTo>
                      <a:lnTo>
                        <a:pt x="531" y="37"/>
                      </a:lnTo>
                      <a:lnTo>
                        <a:pt x="540" y="37"/>
                      </a:lnTo>
                      <a:lnTo>
                        <a:pt x="540" y="38"/>
                      </a:lnTo>
                      <a:lnTo>
                        <a:pt x="555" y="43"/>
                      </a:lnTo>
                      <a:lnTo>
                        <a:pt x="563" y="53"/>
                      </a:lnTo>
                      <a:lnTo>
                        <a:pt x="568" y="63"/>
                      </a:lnTo>
                      <a:lnTo>
                        <a:pt x="578" y="65"/>
                      </a:lnTo>
                      <a:lnTo>
                        <a:pt x="584" y="66"/>
                      </a:lnTo>
                      <a:lnTo>
                        <a:pt x="590" y="88"/>
                      </a:lnTo>
                      <a:lnTo>
                        <a:pt x="592" y="90"/>
                      </a:lnTo>
                      <a:lnTo>
                        <a:pt x="590" y="94"/>
                      </a:lnTo>
                      <a:lnTo>
                        <a:pt x="596" y="103"/>
                      </a:lnTo>
                      <a:lnTo>
                        <a:pt x="597" y="112"/>
                      </a:lnTo>
                      <a:lnTo>
                        <a:pt x="598" y="115"/>
                      </a:lnTo>
                      <a:lnTo>
                        <a:pt x="603" y="115"/>
                      </a:lnTo>
                      <a:lnTo>
                        <a:pt x="608" y="131"/>
                      </a:lnTo>
                      <a:lnTo>
                        <a:pt x="609" y="131"/>
                      </a:lnTo>
                      <a:lnTo>
                        <a:pt x="611" y="142"/>
                      </a:lnTo>
                      <a:lnTo>
                        <a:pt x="609" y="150"/>
                      </a:lnTo>
                      <a:lnTo>
                        <a:pt x="610" y="155"/>
                      </a:lnTo>
                      <a:lnTo>
                        <a:pt x="619" y="164"/>
                      </a:lnTo>
                      <a:lnTo>
                        <a:pt x="619" y="166"/>
                      </a:lnTo>
                      <a:lnTo>
                        <a:pt x="619" y="167"/>
                      </a:lnTo>
                      <a:lnTo>
                        <a:pt x="619" y="170"/>
                      </a:lnTo>
                      <a:lnTo>
                        <a:pt x="623" y="179"/>
                      </a:lnTo>
                      <a:lnTo>
                        <a:pt x="628" y="189"/>
                      </a:lnTo>
                      <a:lnTo>
                        <a:pt x="625" y="194"/>
                      </a:lnTo>
                      <a:lnTo>
                        <a:pt x="625" y="201"/>
                      </a:lnTo>
                      <a:lnTo>
                        <a:pt x="628" y="201"/>
                      </a:lnTo>
                      <a:lnTo>
                        <a:pt x="628" y="203"/>
                      </a:lnTo>
                      <a:lnTo>
                        <a:pt x="628" y="207"/>
                      </a:lnTo>
                      <a:lnTo>
                        <a:pt x="628" y="213"/>
                      </a:lnTo>
                      <a:lnTo>
                        <a:pt x="628" y="214"/>
                      </a:lnTo>
                      <a:lnTo>
                        <a:pt x="629" y="219"/>
                      </a:lnTo>
                      <a:lnTo>
                        <a:pt x="635" y="230"/>
                      </a:lnTo>
                      <a:lnTo>
                        <a:pt x="634" y="233"/>
                      </a:lnTo>
                      <a:lnTo>
                        <a:pt x="633" y="242"/>
                      </a:lnTo>
                      <a:lnTo>
                        <a:pt x="628" y="247"/>
                      </a:lnTo>
                      <a:lnTo>
                        <a:pt x="640" y="260"/>
                      </a:lnTo>
                      <a:lnTo>
                        <a:pt x="639" y="262"/>
                      </a:lnTo>
                      <a:lnTo>
                        <a:pt x="639" y="263"/>
                      </a:lnTo>
                      <a:lnTo>
                        <a:pt x="640" y="268"/>
                      </a:lnTo>
                      <a:lnTo>
                        <a:pt x="643" y="268"/>
                      </a:lnTo>
                      <a:lnTo>
                        <a:pt x="645" y="265"/>
                      </a:lnTo>
                      <a:lnTo>
                        <a:pt x="650" y="290"/>
                      </a:lnTo>
                      <a:lnTo>
                        <a:pt x="655" y="296"/>
                      </a:lnTo>
                      <a:lnTo>
                        <a:pt x="661" y="298"/>
                      </a:lnTo>
                      <a:lnTo>
                        <a:pt x="670" y="321"/>
                      </a:lnTo>
                      <a:lnTo>
                        <a:pt x="675" y="322"/>
                      </a:lnTo>
                      <a:lnTo>
                        <a:pt x="673" y="324"/>
                      </a:lnTo>
                      <a:lnTo>
                        <a:pt x="639" y="325"/>
                      </a:lnTo>
                      <a:lnTo>
                        <a:pt x="631" y="325"/>
                      </a:lnTo>
                      <a:lnTo>
                        <a:pt x="621" y="325"/>
                      </a:lnTo>
                      <a:lnTo>
                        <a:pt x="613" y="325"/>
                      </a:lnTo>
                      <a:lnTo>
                        <a:pt x="602" y="325"/>
                      </a:lnTo>
                      <a:lnTo>
                        <a:pt x="592" y="325"/>
                      </a:lnTo>
                      <a:lnTo>
                        <a:pt x="586" y="325"/>
                      </a:lnTo>
                      <a:lnTo>
                        <a:pt x="584" y="325"/>
                      </a:lnTo>
                      <a:lnTo>
                        <a:pt x="563" y="325"/>
                      </a:lnTo>
                      <a:lnTo>
                        <a:pt x="560" y="325"/>
                      </a:lnTo>
                      <a:lnTo>
                        <a:pt x="552" y="325"/>
                      </a:lnTo>
                      <a:lnTo>
                        <a:pt x="550" y="325"/>
                      </a:lnTo>
                      <a:lnTo>
                        <a:pt x="534" y="326"/>
                      </a:lnTo>
                      <a:lnTo>
                        <a:pt x="524" y="326"/>
                      </a:lnTo>
                      <a:lnTo>
                        <a:pt x="515" y="326"/>
                      </a:lnTo>
                      <a:lnTo>
                        <a:pt x="514" y="326"/>
                      </a:lnTo>
                      <a:lnTo>
                        <a:pt x="495" y="326"/>
                      </a:lnTo>
                      <a:lnTo>
                        <a:pt x="479" y="326"/>
                      </a:lnTo>
                      <a:lnTo>
                        <a:pt x="476" y="326"/>
                      </a:lnTo>
                      <a:lnTo>
                        <a:pt x="471" y="326"/>
                      </a:lnTo>
                      <a:lnTo>
                        <a:pt x="466" y="326"/>
                      </a:lnTo>
                      <a:lnTo>
                        <a:pt x="455" y="326"/>
                      </a:lnTo>
                      <a:lnTo>
                        <a:pt x="444" y="326"/>
                      </a:lnTo>
                      <a:lnTo>
                        <a:pt x="435" y="326"/>
                      </a:lnTo>
                      <a:lnTo>
                        <a:pt x="426" y="326"/>
                      </a:lnTo>
                      <a:lnTo>
                        <a:pt x="417" y="326"/>
                      </a:lnTo>
                      <a:lnTo>
                        <a:pt x="408" y="326"/>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7" name="Freeform 25"/>
                <p:cNvSpPr>
                  <a:spLocks/>
                </p:cNvSpPr>
                <p:nvPr/>
              </p:nvSpPr>
              <p:spPr bwMode="auto">
                <a:xfrm>
                  <a:off x="3667125" y="1550988"/>
                  <a:ext cx="854075" cy="515937"/>
                </a:xfrm>
                <a:custGeom>
                  <a:avLst/>
                  <a:gdLst>
                    <a:gd name="T0" fmla="*/ 2147483646 w 538"/>
                    <a:gd name="T1" fmla="*/ 2147483646 h 325"/>
                    <a:gd name="T2" fmla="*/ 2147483646 w 538"/>
                    <a:gd name="T3" fmla="*/ 2147483646 h 325"/>
                    <a:gd name="T4" fmla="*/ 2147483646 w 538"/>
                    <a:gd name="T5" fmla="*/ 2147483646 h 325"/>
                    <a:gd name="T6" fmla="*/ 2147483646 w 538"/>
                    <a:gd name="T7" fmla="*/ 2147483646 h 325"/>
                    <a:gd name="T8" fmla="*/ 2147483646 w 538"/>
                    <a:gd name="T9" fmla="*/ 2147483646 h 325"/>
                    <a:gd name="T10" fmla="*/ 2147483646 w 538"/>
                    <a:gd name="T11" fmla="*/ 2147483646 h 325"/>
                    <a:gd name="T12" fmla="*/ 2147483646 w 538"/>
                    <a:gd name="T13" fmla="*/ 2147483646 h 325"/>
                    <a:gd name="T14" fmla="*/ 2147483646 w 538"/>
                    <a:gd name="T15" fmla="*/ 2147483646 h 325"/>
                    <a:gd name="T16" fmla="*/ 2147483646 w 538"/>
                    <a:gd name="T17" fmla="*/ 2147483646 h 325"/>
                    <a:gd name="T18" fmla="*/ 2147483646 w 538"/>
                    <a:gd name="T19" fmla="*/ 2147483646 h 325"/>
                    <a:gd name="T20" fmla="*/ 2147483646 w 538"/>
                    <a:gd name="T21" fmla="*/ 2147483646 h 325"/>
                    <a:gd name="T22" fmla="*/ 2147483646 w 538"/>
                    <a:gd name="T23" fmla="*/ 2147483646 h 325"/>
                    <a:gd name="T24" fmla="*/ 2147483646 w 538"/>
                    <a:gd name="T25" fmla="*/ 2147483646 h 325"/>
                    <a:gd name="T26" fmla="*/ 2147483646 w 538"/>
                    <a:gd name="T27" fmla="*/ 2147483646 h 325"/>
                    <a:gd name="T28" fmla="*/ 2147483646 w 538"/>
                    <a:gd name="T29" fmla="*/ 2147483646 h 325"/>
                    <a:gd name="T30" fmla="*/ 2147483646 w 538"/>
                    <a:gd name="T31" fmla="*/ 2147483646 h 325"/>
                    <a:gd name="T32" fmla="*/ 2147483646 w 538"/>
                    <a:gd name="T33" fmla="*/ 2147483646 h 325"/>
                    <a:gd name="T34" fmla="*/ 2147483646 w 538"/>
                    <a:gd name="T35" fmla="*/ 2147483646 h 325"/>
                    <a:gd name="T36" fmla="*/ 2147483646 w 538"/>
                    <a:gd name="T37" fmla="*/ 2147483646 h 325"/>
                    <a:gd name="T38" fmla="*/ 2147483646 w 538"/>
                    <a:gd name="T39" fmla="*/ 2147483646 h 325"/>
                    <a:gd name="T40" fmla="*/ 2147483646 w 538"/>
                    <a:gd name="T41" fmla="*/ 2147483646 h 325"/>
                    <a:gd name="T42" fmla="*/ 2147483646 w 538"/>
                    <a:gd name="T43" fmla="*/ 2147483646 h 325"/>
                    <a:gd name="T44" fmla="*/ 2147483646 w 538"/>
                    <a:gd name="T45" fmla="*/ 2147483646 h 325"/>
                    <a:gd name="T46" fmla="*/ 2147483646 w 538"/>
                    <a:gd name="T47" fmla="*/ 2147483646 h 325"/>
                    <a:gd name="T48" fmla="*/ 2147483646 w 538"/>
                    <a:gd name="T49" fmla="*/ 2147483646 h 325"/>
                    <a:gd name="T50" fmla="*/ 2147483646 w 538"/>
                    <a:gd name="T51" fmla="*/ 2147483646 h 325"/>
                    <a:gd name="T52" fmla="*/ 2147483646 w 538"/>
                    <a:gd name="T53" fmla="*/ 2147483646 h 325"/>
                    <a:gd name="T54" fmla="*/ 2147483646 w 538"/>
                    <a:gd name="T55" fmla="*/ 2147483646 h 325"/>
                    <a:gd name="T56" fmla="*/ 2147483646 w 538"/>
                    <a:gd name="T57" fmla="*/ 2147483646 h 325"/>
                    <a:gd name="T58" fmla="*/ 2147483646 w 538"/>
                    <a:gd name="T59" fmla="*/ 2147483646 h 325"/>
                    <a:gd name="T60" fmla="*/ 2147483646 w 538"/>
                    <a:gd name="T61" fmla="*/ 2147483646 h 325"/>
                    <a:gd name="T62" fmla="*/ 2147483646 w 538"/>
                    <a:gd name="T63" fmla="*/ 2147483646 h 325"/>
                    <a:gd name="T64" fmla="*/ 2147483646 w 538"/>
                    <a:gd name="T65" fmla="*/ 2147483646 h 325"/>
                    <a:gd name="T66" fmla="*/ 2147483646 w 538"/>
                    <a:gd name="T67" fmla="*/ 2147483646 h 325"/>
                    <a:gd name="T68" fmla="*/ 2147483646 w 538"/>
                    <a:gd name="T69" fmla="*/ 2147483646 h 325"/>
                    <a:gd name="T70" fmla="*/ 2147483646 w 538"/>
                    <a:gd name="T71" fmla="*/ 2147483646 h 325"/>
                    <a:gd name="T72" fmla="*/ 2147483646 w 538"/>
                    <a:gd name="T73" fmla="*/ 2147483646 h 325"/>
                    <a:gd name="T74" fmla="*/ 2147483646 w 538"/>
                    <a:gd name="T75" fmla="*/ 2147483646 h 325"/>
                    <a:gd name="T76" fmla="*/ 2147483646 w 538"/>
                    <a:gd name="T77" fmla="*/ 2147483646 h 325"/>
                    <a:gd name="T78" fmla="*/ 2147483646 w 538"/>
                    <a:gd name="T79" fmla="*/ 2147483646 h 325"/>
                    <a:gd name="T80" fmla="*/ 2147483646 w 538"/>
                    <a:gd name="T81" fmla="*/ 2147483646 h 325"/>
                    <a:gd name="T82" fmla="*/ 0 w 538"/>
                    <a:gd name="T83" fmla="*/ 2147483646 h 325"/>
                    <a:gd name="T84" fmla="*/ 2147483646 w 538"/>
                    <a:gd name="T85" fmla="*/ 2147483646 h 325"/>
                    <a:gd name="T86" fmla="*/ 2147483646 w 538"/>
                    <a:gd name="T87" fmla="*/ 2147483646 h 325"/>
                    <a:gd name="T88" fmla="*/ 2147483646 w 538"/>
                    <a:gd name="T89" fmla="*/ 2147483646 h 32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38"/>
                    <a:gd name="T136" fmla="*/ 0 h 325"/>
                    <a:gd name="T137" fmla="*/ 538 w 538"/>
                    <a:gd name="T138" fmla="*/ 325 h 32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38" h="325">
                      <a:moveTo>
                        <a:pt x="146" y="318"/>
                      </a:moveTo>
                      <a:lnTo>
                        <a:pt x="199" y="319"/>
                      </a:lnTo>
                      <a:lnTo>
                        <a:pt x="210" y="320"/>
                      </a:lnTo>
                      <a:lnTo>
                        <a:pt x="252" y="322"/>
                      </a:lnTo>
                      <a:lnTo>
                        <a:pt x="253" y="322"/>
                      </a:lnTo>
                      <a:lnTo>
                        <a:pt x="254" y="322"/>
                      </a:lnTo>
                      <a:lnTo>
                        <a:pt x="289" y="323"/>
                      </a:lnTo>
                      <a:lnTo>
                        <a:pt x="290" y="323"/>
                      </a:lnTo>
                      <a:lnTo>
                        <a:pt x="297" y="323"/>
                      </a:lnTo>
                      <a:lnTo>
                        <a:pt x="310" y="323"/>
                      </a:lnTo>
                      <a:lnTo>
                        <a:pt x="316" y="323"/>
                      </a:lnTo>
                      <a:lnTo>
                        <a:pt x="343" y="323"/>
                      </a:lnTo>
                      <a:lnTo>
                        <a:pt x="361" y="323"/>
                      </a:lnTo>
                      <a:lnTo>
                        <a:pt x="362" y="323"/>
                      </a:lnTo>
                      <a:lnTo>
                        <a:pt x="380" y="324"/>
                      </a:lnTo>
                      <a:lnTo>
                        <a:pt x="381" y="324"/>
                      </a:lnTo>
                      <a:lnTo>
                        <a:pt x="406" y="324"/>
                      </a:lnTo>
                      <a:lnTo>
                        <a:pt x="415" y="324"/>
                      </a:lnTo>
                      <a:lnTo>
                        <a:pt x="433" y="324"/>
                      </a:lnTo>
                      <a:lnTo>
                        <a:pt x="434" y="324"/>
                      </a:lnTo>
                      <a:lnTo>
                        <a:pt x="435" y="324"/>
                      </a:lnTo>
                      <a:lnTo>
                        <a:pt x="470" y="324"/>
                      </a:lnTo>
                      <a:lnTo>
                        <a:pt x="487" y="324"/>
                      </a:lnTo>
                      <a:lnTo>
                        <a:pt x="489" y="324"/>
                      </a:lnTo>
                      <a:lnTo>
                        <a:pt x="506" y="324"/>
                      </a:lnTo>
                      <a:lnTo>
                        <a:pt x="523" y="323"/>
                      </a:lnTo>
                      <a:lnTo>
                        <a:pt x="537" y="323"/>
                      </a:lnTo>
                      <a:lnTo>
                        <a:pt x="536" y="318"/>
                      </a:lnTo>
                      <a:lnTo>
                        <a:pt x="536" y="314"/>
                      </a:lnTo>
                      <a:lnTo>
                        <a:pt x="532" y="281"/>
                      </a:lnTo>
                      <a:lnTo>
                        <a:pt x="523" y="265"/>
                      </a:lnTo>
                      <a:lnTo>
                        <a:pt x="520" y="253"/>
                      </a:lnTo>
                      <a:lnTo>
                        <a:pt x="519" y="253"/>
                      </a:lnTo>
                      <a:lnTo>
                        <a:pt x="520" y="228"/>
                      </a:lnTo>
                      <a:lnTo>
                        <a:pt x="517" y="215"/>
                      </a:lnTo>
                      <a:lnTo>
                        <a:pt x="515" y="200"/>
                      </a:lnTo>
                      <a:lnTo>
                        <a:pt x="515" y="197"/>
                      </a:lnTo>
                      <a:lnTo>
                        <a:pt x="515" y="190"/>
                      </a:lnTo>
                      <a:lnTo>
                        <a:pt x="515" y="181"/>
                      </a:lnTo>
                      <a:lnTo>
                        <a:pt x="513" y="178"/>
                      </a:lnTo>
                      <a:lnTo>
                        <a:pt x="515" y="176"/>
                      </a:lnTo>
                      <a:lnTo>
                        <a:pt x="514" y="163"/>
                      </a:lnTo>
                      <a:lnTo>
                        <a:pt x="512" y="152"/>
                      </a:lnTo>
                      <a:lnTo>
                        <a:pt x="512" y="148"/>
                      </a:lnTo>
                      <a:lnTo>
                        <a:pt x="502" y="126"/>
                      </a:lnTo>
                      <a:lnTo>
                        <a:pt x="494" y="97"/>
                      </a:lnTo>
                      <a:lnTo>
                        <a:pt x="493" y="95"/>
                      </a:lnTo>
                      <a:lnTo>
                        <a:pt x="493" y="94"/>
                      </a:lnTo>
                      <a:lnTo>
                        <a:pt x="494" y="91"/>
                      </a:lnTo>
                      <a:lnTo>
                        <a:pt x="493" y="70"/>
                      </a:lnTo>
                      <a:lnTo>
                        <a:pt x="491" y="58"/>
                      </a:lnTo>
                      <a:lnTo>
                        <a:pt x="489" y="26"/>
                      </a:lnTo>
                      <a:lnTo>
                        <a:pt x="490" y="25"/>
                      </a:lnTo>
                      <a:lnTo>
                        <a:pt x="487" y="12"/>
                      </a:lnTo>
                      <a:lnTo>
                        <a:pt x="438" y="12"/>
                      </a:lnTo>
                      <a:lnTo>
                        <a:pt x="364" y="12"/>
                      </a:lnTo>
                      <a:lnTo>
                        <a:pt x="327" y="11"/>
                      </a:lnTo>
                      <a:lnTo>
                        <a:pt x="283" y="11"/>
                      </a:lnTo>
                      <a:lnTo>
                        <a:pt x="201" y="8"/>
                      </a:lnTo>
                      <a:lnTo>
                        <a:pt x="193" y="8"/>
                      </a:lnTo>
                      <a:lnTo>
                        <a:pt x="156" y="7"/>
                      </a:lnTo>
                      <a:lnTo>
                        <a:pt x="95" y="5"/>
                      </a:lnTo>
                      <a:lnTo>
                        <a:pt x="18" y="0"/>
                      </a:lnTo>
                      <a:lnTo>
                        <a:pt x="17" y="25"/>
                      </a:lnTo>
                      <a:lnTo>
                        <a:pt x="16" y="34"/>
                      </a:lnTo>
                      <a:lnTo>
                        <a:pt x="16" y="37"/>
                      </a:lnTo>
                      <a:lnTo>
                        <a:pt x="16" y="50"/>
                      </a:lnTo>
                      <a:lnTo>
                        <a:pt x="14" y="61"/>
                      </a:lnTo>
                      <a:lnTo>
                        <a:pt x="12" y="88"/>
                      </a:lnTo>
                      <a:lnTo>
                        <a:pt x="11" y="102"/>
                      </a:lnTo>
                      <a:lnTo>
                        <a:pt x="11" y="113"/>
                      </a:lnTo>
                      <a:lnTo>
                        <a:pt x="10" y="126"/>
                      </a:lnTo>
                      <a:lnTo>
                        <a:pt x="8" y="162"/>
                      </a:lnTo>
                      <a:lnTo>
                        <a:pt x="7" y="163"/>
                      </a:lnTo>
                      <a:lnTo>
                        <a:pt x="7" y="168"/>
                      </a:lnTo>
                      <a:lnTo>
                        <a:pt x="6" y="190"/>
                      </a:lnTo>
                      <a:lnTo>
                        <a:pt x="4" y="228"/>
                      </a:lnTo>
                      <a:lnTo>
                        <a:pt x="4" y="239"/>
                      </a:lnTo>
                      <a:lnTo>
                        <a:pt x="4" y="250"/>
                      </a:lnTo>
                      <a:lnTo>
                        <a:pt x="2" y="253"/>
                      </a:lnTo>
                      <a:lnTo>
                        <a:pt x="1" y="276"/>
                      </a:lnTo>
                      <a:lnTo>
                        <a:pt x="1" y="280"/>
                      </a:lnTo>
                      <a:lnTo>
                        <a:pt x="0" y="295"/>
                      </a:lnTo>
                      <a:lnTo>
                        <a:pt x="0" y="310"/>
                      </a:lnTo>
                      <a:lnTo>
                        <a:pt x="2" y="310"/>
                      </a:lnTo>
                      <a:lnTo>
                        <a:pt x="30" y="311"/>
                      </a:lnTo>
                      <a:lnTo>
                        <a:pt x="74" y="313"/>
                      </a:lnTo>
                      <a:lnTo>
                        <a:pt x="79" y="314"/>
                      </a:lnTo>
                      <a:lnTo>
                        <a:pt x="109" y="314"/>
                      </a:lnTo>
                      <a:lnTo>
                        <a:pt x="138" y="318"/>
                      </a:lnTo>
                      <a:lnTo>
                        <a:pt x="146" y="318"/>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8" name="Freeform 26"/>
                <p:cNvSpPr>
                  <a:spLocks/>
                </p:cNvSpPr>
                <p:nvPr/>
              </p:nvSpPr>
              <p:spPr bwMode="auto">
                <a:xfrm>
                  <a:off x="3635375" y="2043113"/>
                  <a:ext cx="909638" cy="585787"/>
                </a:xfrm>
                <a:custGeom>
                  <a:avLst/>
                  <a:gdLst>
                    <a:gd name="T0" fmla="*/ 2147483646 w 573"/>
                    <a:gd name="T1" fmla="*/ 2147483646 h 369"/>
                    <a:gd name="T2" fmla="*/ 2147483646 w 573"/>
                    <a:gd name="T3" fmla="*/ 2147483646 h 369"/>
                    <a:gd name="T4" fmla="*/ 2147483646 w 573"/>
                    <a:gd name="T5" fmla="*/ 2147483646 h 369"/>
                    <a:gd name="T6" fmla="*/ 2147483646 w 573"/>
                    <a:gd name="T7" fmla="*/ 2147483646 h 369"/>
                    <a:gd name="T8" fmla="*/ 2147483646 w 573"/>
                    <a:gd name="T9" fmla="*/ 2147483646 h 369"/>
                    <a:gd name="T10" fmla="*/ 2147483646 w 573"/>
                    <a:gd name="T11" fmla="*/ 2147483646 h 369"/>
                    <a:gd name="T12" fmla="*/ 2147483646 w 573"/>
                    <a:gd name="T13" fmla="*/ 2147483646 h 369"/>
                    <a:gd name="T14" fmla="*/ 2147483646 w 573"/>
                    <a:gd name="T15" fmla="*/ 2147483646 h 369"/>
                    <a:gd name="T16" fmla="*/ 2147483646 w 573"/>
                    <a:gd name="T17" fmla="*/ 2147483646 h 369"/>
                    <a:gd name="T18" fmla="*/ 2147483646 w 573"/>
                    <a:gd name="T19" fmla="*/ 2147483646 h 369"/>
                    <a:gd name="T20" fmla="*/ 2147483646 w 573"/>
                    <a:gd name="T21" fmla="*/ 2147483646 h 369"/>
                    <a:gd name="T22" fmla="*/ 2147483646 w 573"/>
                    <a:gd name="T23" fmla="*/ 2147483646 h 369"/>
                    <a:gd name="T24" fmla="*/ 2147483646 w 573"/>
                    <a:gd name="T25" fmla="*/ 2147483646 h 369"/>
                    <a:gd name="T26" fmla="*/ 2147483646 w 573"/>
                    <a:gd name="T27" fmla="*/ 2147483646 h 369"/>
                    <a:gd name="T28" fmla="*/ 2147483646 w 573"/>
                    <a:gd name="T29" fmla="*/ 2147483646 h 369"/>
                    <a:gd name="T30" fmla="*/ 2147483646 w 573"/>
                    <a:gd name="T31" fmla="*/ 2147483646 h 369"/>
                    <a:gd name="T32" fmla="*/ 2147483646 w 573"/>
                    <a:gd name="T33" fmla="*/ 2147483646 h 369"/>
                    <a:gd name="T34" fmla="*/ 2147483646 w 573"/>
                    <a:gd name="T35" fmla="*/ 2147483646 h 369"/>
                    <a:gd name="T36" fmla="*/ 2147483646 w 573"/>
                    <a:gd name="T37" fmla="*/ 2147483646 h 369"/>
                    <a:gd name="T38" fmla="*/ 2147483646 w 573"/>
                    <a:gd name="T39" fmla="*/ 2147483646 h 369"/>
                    <a:gd name="T40" fmla="*/ 2147483646 w 573"/>
                    <a:gd name="T41" fmla="*/ 2147483646 h 369"/>
                    <a:gd name="T42" fmla="*/ 2147483646 w 573"/>
                    <a:gd name="T43" fmla="*/ 2147483646 h 369"/>
                    <a:gd name="T44" fmla="*/ 2147483646 w 573"/>
                    <a:gd name="T45" fmla="*/ 2147483646 h 369"/>
                    <a:gd name="T46" fmla="*/ 2147483646 w 573"/>
                    <a:gd name="T47" fmla="*/ 2147483646 h 369"/>
                    <a:gd name="T48" fmla="*/ 2147483646 w 573"/>
                    <a:gd name="T49" fmla="*/ 0 h 369"/>
                    <a:gd name="T50" fmla="*/ 2147483646 w 573"/>
                    <a:gd name="T51" fmla="*/ 2147483646 h 369"/>
                    <a:gd name="T52" fmla="*/ 2147483646 w 573"/>
                    <a:gd name="T53" fmla="*/ 2147483646 h 369"/>
                    <a:gd name="T54" fmla="*/ 2147483646 w 573"/>
                    <a:gd name="T55" fmla="*/ 2147483646 h 369"/>
                    <a:gd name="T56" fmla="*/ 2147483646 w 573"/>
                    <a:gd name="T57" fmla="*/ 2147483646 h 369"/>
                    <a:gd name="T58" fmla="*/ 2147483646 w 573"/>
                    <a:gd name="T59" fmla="*/ 2147483646 h 369"/>
                    <a:gd name="T60" fmla="*/ 2147483646 w 573"/>
                    <a:gd name="T61" fmla="*/ 2147483646 h 369"/>
                    <a:gd name="T62" fmla="*/ 0 w 573"/>
                    <a:gd name="T63" fmla="*/ 2147483646 h 369"/>
                    <a:gd name="T64" fmla="*/ 2147483646 w 573"/>
                    <a:gd name="T65" fmla="*/ 2147483646 h 369"/>
                    <a:gd name="T66" fmla="*/ 2147483646 w 573"/>
                    <a:gd name="T67" fmla="*/ 2147483646 h 369"/>
                    <a:gd name="T68" fmla="*/ 2147483646 w 573"/>
                    <a:gd name="T69" fmla="*/ 2147483646 h 369"/>
                    <a:gd name="T70" fmla="*/ 2147483646 w 573"/>
                    <a:gd name="T71" fmla="*/ 2147483646 h 369"/>
                    <a:gd name="T72" fmla="*/ 2147483646 w 573"/>
                    <a:gd name="T73" fmla="*/ 2147483646 h 369"/>
                    <a:gd name="T74" fmla="*/ 2147483646 w 573"/>
                    <a:gd name="T75" fmla="*/ 2147483646 h 369"/>
                    <a:gd name="T76" fmla="*/ 2147483646 w 573"/>
                    <a:gd name="T77" fmla="*/ 2147483646 h 369"/>
                    <a:gd name="T78" fmla="*/ 2147483646 w 573"/>
                    <a:gd name="T79" fmla="*/ 2147483646 h 369"/>
                    <a:gd name="T80" fmla="*/ 2147483646 w 573"/>
                    <a:gd name="T81" fmla="*/ 2147483646 h 369"/>
                    <a:gd name="T82" fmla="*/ 2147483646 w 573"/>
                    <a:gd name="T83" fmla="*/ 2147483646 h 369"/>
                    <a:gd name="T84" fmla="*/ 2147483646 w 573"/>
                    <a:gd name="T85" fmla="*/ 2147483646 h 36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573"/>
                    <a:gd name="T130" fmla="*/ 0 h 369"/>
                    <a:gd name="T131" fmla="*/ 573 w 573"/>
                    <a:gd name="T132" fmla="*/ 369 h 36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573" h="369">
                      <a:moveTo>
                        <a:pt x="517" y="336"/>
                      </a:moveTo>
                      <a:lnTo>
                        <a:pt x="519" y="339"/>
                      </a:lnTo>
                      <a:lnTo>
                        <a:pt x="529" y="339"/>
                      </a:lnTo>
                      <a:lnTo>
                        <a:pt x="529" y="340"/>
                      </a:lnTo>
                      <a:lnTo>
                        <a:pt x="543" y="345"/>
                      </a:lnTo>
                      <a:lnTo>
                        <a:pt x="552" y="355"/>
                      </a:lnTo>
                      <a:lnTo>
                        <a:pt x="556" y="364"/>
                      </a:lnTo>
                      <a:lnTo>
                        <a:pt x="566" y="367"/>
                      </a:lnTo>
                      <a:lnTo>
                        <a:pt x="572" y="368"/>
                      </a:lnTo>
                      <a:lnTo>
                        <a:pt x="568" y="367"/>
                      </a:lnTo>
                      <a:lnTo>
                        <a:pt x="567" y="361"/>
                      </a:lnTo>
                      <a:lnTo>
                        <a:pt x="566" y="357"/>
                      </a:lnTo>
                      <a:lnTo>
                        <a:pt x="558" y="345"/>
                      </a:lnTo>
                      <a:lnTo>
                        <a:pt x="564" y="324"/>
                      </a:lnTo>
                      <a:lnTo>
                        <a:pt x="566" y="319"/>
                      </a:lnTo>
                      <a:lnTo>
                        <a:pt x="566" y="310"/>
                      </a:lnTo>
                      <a:lnTo>
                        <a:pt x="570" y="307"/>
                      </a:lnTo>
                      <a:lnTo>
                        <a:pt x="570" y="302"/>
                      </a:lnTo>
                      <a:lnTo>
                        <a:pt x="566" y="292"/>
                      </a:lnTo>
                      <a:lnTo>
                        <a:pt x="562" y="289"/>
                      </a:lnTo>
                      <a:lnTo>
                        <a:pt x="564" y="276"/>
                      </a:lnTo>
                      <a:lnTo>
                        <a:pt x="559" y="264"/>
                      </a:lnTo>
                      <a:lnTo>
                        <a:pt x="565" y="264"/>
                      </a:lnTo>
                      <a:lnTo>
                        <a:pt x="568" y="264"/>
                      </a:lnTo>
                      <a:lnTo>
                        <a:pt x="568" y="251"/>
                      </a:lnTo>
                      <a:lnTo>
                        <a:pt x="568" y="237"/>
                      </a:lnTo>
                      <a:lnTo>
                        <a:pt x="567" y="227"/>
                      </a:lnTo>
                      <a:lnTo>
                        <a:pt x="567" y="212"/>
                      </a:lnTo>
                      <a:lnTo>
                        <a:pt x="567" y="199"/>
                      </a:lnTo>
                      <a:lnTo>
                        <a:pt x="567" y="192"/>
                      </a:lnTo>
                      <a:lnTo>
                        <a:pt x="567" y="157"/>
                      </a:lnTo>
                      <a:lnTo>
                        <a:pt x="567" y="147"/>
                      </a:lnTo>
                      <a:lnTo>
                        <a:pt x="567" y="146"/>
                      </a:lnTo>
                      <a:lnTo>
                        <a:pt x="567" y="128"/>
                      </a:lnTo>
                      <a:lnTo>
                        <a:pt x="566" y="111"/>
                      </a:lnTo>
                      <a:lnTo>
                        <a:pt x="566" y="82"/>
                      </a:lnTo>
                      <a:lnTo>
                        <a:pt x="565" y="76"/>
                      </a:lnTo>
                      <a:lnTo>
                        <a:pt x="562" y="72"/>
                      </a:lnTo>
                      <a:lnTo>
                        <a:pt x="554" y="67"/>
                      </a:lnTo>
                      <a:lnTo>
                        <a:pt x="537" y="49"/>
                      </a:lnTo>
                      <a:lnTo>
                        <a:pt x="537" y="46"/>
                      </a:lnTo>
                      <a:lnTo>
                        <a:pt x="552" y="34"/>
                      </a:lnTo>
                      <a:lnTo>
                        <a:pt x="558" y="13"/>
                      </a:lnTo>
                      <a:lnTo>
                        <a:pt x="543" y="13"/>
                      </a:lnTo>
                      <a:lnTo>
                        <a:pt x="526" y="14"/>
                      </a:lnTo>
                      <a:lnTo>
                        <a:pt x="510" y="14"/>
                      </a:lnTo>
                      <a:lnTo>
                        <a:pt x="507" y="14"/>
                      </a:lnTo>
                      <a:lnTo>
                        <a:pt x="490" y="14"/>
                      </a:lnTo>
                      <a:lnTo>
                        <a:pt x="455" y="14"/>
                      </a:lnTo>
                      <a:lnTo>
                        <a:pt x="454" y="14"/>
                      </a:lnTo>
                      <a:lnTo>
                        <a:pt x="453" y="14"/>
                      </a:lnTo>
                      <a:lnTo>
                        <a:pt x="435" y="14"/>
                      </a:lnTo>
                      <a:lnTo>
                        <a:pt x="427" y="14"/>
                      </a:lnTo>
                      <a:lnTo>
                        <a:pt x="401" y="14"/>
                      </a:lnTo>
                      <a:lnTo>
                        <a:pt x="400" y="14"/>
                      </a:lnTo>
                      <a:lnTo>
                        <a:pt x="382" y="13"/>
                      </a:lnTo>
                      <a:lnTo>
                        <a:pt x="381" y="13"/>
                      </a:lnTo>
                      <a:lnTo>
                        <a:pt x="363" y="13"/>
                      </a:lnTo>
                      <a:lnTo>
                        <a:pt x="336" y="13"/>
                      </a:lnTo>
                      <a:lnTo>
                        <a:pt x="330" y="13"/>
                      </a:lnTo>
                      <a:lnTo>
                        <a:pt x="317" y="13"/>
                      </a:lnTo>
                      <a:lnTo>
                        <a:pt x="310" y="13"/>
                      </a:lnTo>
                      <a:lnTo>
                        <a:pt x="309" y="13"/>
                      </a:lnTo>
                      <a:lnTo>
                        <a:pt x="274" y="12"/>
                      </a:lnTo>
                      <a:lnTo>
                        <a:pt x="273" y="12"/>
                      </a:lnTo>
                      <a:lnTo>
                        <a:pt x="272" y="12"/>
                      </a:lnTo>
                      <a:lnTo>
                        <a:pt x="230" y="11"/>
                      </a:lnTo>
                      <a:lnTo>
                        <a:pt x="219" y="10"/>
                      </a:lnTo>
                      <a:lnTo>
                        <a:pt x="166" y="8"/>
                      </a:lnTo>
                      <a:lnTo>
                        <a:pt x="157" y="8"/>
                      </a:lnTo>
                      <a:lnTo>
                        <a:pt x="129" y="5"/>
                      </a:lnTo>
                      <a:lnTo>
                        <a:pt x="99" y="5"/>
                      </a:lnTo>
                      <a:lnTo>
                        <a:pt x="94" y="4"/>
                      </a:lnTo>
                      <a:lnTo>
                        <a:pt x="49" y="1"/>
                      </a:lnTo>
                      <a:lnTo>
                        <a:pt x="22" y="0"/>
                      </a:lnTo>
                      <a:lnTo>
                        <a:pt x="19" y="0"/>
                      </a:lnTo>
                      <a:lnTo>
                        <a:pt x="18" y="8"/>
                      </a:lnTo>
                      <a:lnTo>
                        <a:pt x="18" y="20"/>
                      </a:lnTo>
                      <a:lnTo>
                        <a:pt x="16" y="71"/>
                      </a:lnTo>
                      <a:lnTo>
                        <a:pt x="14" y="74"/>
                      </a:lnTo>
                      <a:lnTo>
                        <a:pt x="13" y="97"/>
                      </a:lnTo>
                      <a:lnTo>
                        <a:pt x="12" y="97"/>
                      </a:lnTo>
                      <a:lnTo>
                        <a:pt x="11" y="122"/>
                      </a:lnTo>
                      <a:lnTo>
                        <a:pt x="10" y="141"/>
                      </a:lnTo>
                      <a:lnTo>
                        <a:pt x="10" y="147"/>
                      </a:lnTo>
                      <a:lnTo>
                        <a:pt x="7" y="173"/>
                      </a:lnTo>
                      <a:lnTo>
                        <a:pt x="7" y="181"/>
                      </a:lnTo>
                      <a:lnTo>
                        <a:pt x="6" y="185"/>
                      </a:lnTo>
                      <a:lnTo>
                        <a:pt x="5" y="199"/>
                      </a:lnTo>
                      <a:lnTo>
                        <a:pt x="5" y="215"/>
                      </a:lnTo>
                      <a:lnTo>
                        <a:pt x="4" y="224"/>
                      </a:lnTo>
                      <a:lnTo>
                        <a:pt x="4" y="237"/>
                      </a:lnTo>
                      <a:lnTo>
                        <a:pt x="2" y="251"/>
                      </a:lnTo>
                      <a:lnTo>
                        <a:pt x="2" y="253"/>
                      </a:lnTo>
                      <a:lnTo>
                        <a:pt x="1" y="264"/>
                      </a:lnTo>
                      <a:lnTo>
                        <a:pt x="0" y="289"/>
                      </a:lnTo>
                      <a:lnTo>
                        <a:pt x="0" y="302"/>
                      </a:lnTo>
                      <a:lnTo>
                        <a:pt x="2" y="303"/>
                      </a:lnTo>
                      <a:lnTo>
                        <a:pt x="4" y="302"/>
                      </a:lnTo>
                      <a:lnTo>
                        <a:pt x="41" y="304"/>
                      </a:lnTo>
                      <a:lnTo>
                        <a:pt x="61" y="306"/>
                      </a:lnTo>
                      <a:lnTo>
                        <a:pt x="62" y="306"/>
                      </a:lnTo>
                      <a:lnTo>
                        <a:pt x="78" y="307"/>
                      </a:lnTo>
                      <a:lnTo>
                        <a:pt x="89" y="308"/>
                      </a:lnTo>
                      <a:lnTo>
                        <a:pt x="90" y="308"/>
                      </a:lnTo>
                      <a:lnTo>
                        <a:pt x="95" y="308"/>
                      </a:lnTo>
                      <a:lnTo>
                        <a:pt x="118" y="309"/>
                      </a:lnTo>
                      <a:lnTo>
                        <a:pt x="135" y="309"/>
                      </a:lnTo>
                      <a:lnTo>
                        <a:pt x="148" y="309"/>
                      </a:lnTo>
                      <a:lnTo>
                        <a:pt x="172" y="312"/>
                      </a:lnTo>
                      <a:lnTo>
                        <a:pt x="178" y="312"/>
                      </a:lnTo>
                      <a:lnTo>
                        <a:pt x="211" y="313"/>
                      </a:lnTo>
                      <a:lnTo>
                        <a:pt x="242" y="313"/>
                      </a:lnTo>
                      <a:lnTo>
                        <a:pt x="267" y="313"/>
                      </a:lnTo>
                      <a:lnTo>
                        <a:pt x="288" y="314"/>
                      </a:lnTo>
                      <a:lnTo>
                        <a:pt x="339" y="315"/>
                      </a:lnTo>
                      <a:lnTo>
                        <a:pt x="359" y="315"/>
                      </a:lnTo>
                      <a:lnTo>
                        <a:pt x="416" y="315"/>
                      </a:lnTo>
                      <a:lnTo>
                        <a:pt x="427" y="325"/>
                      </a:lnTo>
                      <a:lnTo>
                        <a:pt x="430" y="328"/>
                      </a:lnTo>
                      <a:lnTo>
                        <a:pt x="435" y="330"/>
                      </a:lnTo>
                      <a:lnTo>
                        <a:pt x="442" y="332"/>
                      </a:lnTo>
                      <a:lnTo>
                        <a:pt x="454" y="339"/>
                      </a:lnTo>
                      <a:lnTo>
                        <a:pt x="464" y="331"/>
                      </a:lnTo>
                      <a:lnTo>
                        <a:pt x="481" y="332"/>
                      </a:lnTo>
                      <a:lnTo>
                        <a:pt x="483" y="332"/>
                      </a:lnTo>
                      <a:lnTo>
                        <a:pt x="491" y="331"/>
                      </a:lnTo>
                      <a:lnTo>
                        <a:pt x="510" y="331"/>
                      </a:lnTo>
                      <a:lnTo>
                        <a:pt x="517" y="336"/>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9" name="Freeform 27"/>
                <p:cNvSpPr>
                  <a:spLocks/>
                </p:cNvSpPr>
                <p:nvPr/>
              </p:nvSpPr>
              <p:spPr bwMode="auto">
                <a:xfrm>
                  <a:off x="7180263" y="1816100"/>
                  <a:ext cx="219075" cy="412750"/>
                </a:xfrm>
                <a:custGeom>
                  <a:avLst/>
                  <a:gdLst>
                    <a:gd name="T0" fmla="*/ 2147483646 w 138"/>
                    <a:gd name="T1" fmla="*/ 2147483646 h 260"/>
                    <a:gd name="T2" fmla="*/ 2147483646 w 138"/>
                    <a:gd name="T3" fmla="*/ 2147483646 h 260"/>
                    <a:gd name="T4" fmla="*/ 2147483646 w 138"/>
                    <a:gd name="T5" fmla="*/ 2147483646 h 260"/>
                    <a:gd name="T6" fmla="*/ 2147483646 w 138"/>
                    <a:gd name="T7" fmla="*/ 2147483646 h 260"/>
                    <a:gd name="T8" fmla="*/ 2147483646 w 138"/>
                    <a:gd name="T9" fmla="*/ 2147483646 h 260"/>
                    <a:gd name="T10" fmla="*/ 2147483646 w 138"/>
                    <a:gd name="T11" fmla="*/ 2147483646 h 260"/>
                    <a:gd name="T12" fmla="*/ 2147483646 w 138"/>
                    <a:gd name="T13" fmla="*/ 2147483646 h 260"/>
                    <a:gd name="T14" fmla="*/ 2147483646 w 138"/>
                    <a:gd name="T15" fmla="*/ 2147483646 h 260"/>
                    <a:gd name="T16" fmla="*/ 2147483646 w 138"/>
                    <a:gd name="T17" fmla="*/ 2147483646 h 260"/>
                    <a:gd name="T18" fmla="*/ 2147483646 w 138"/>
                    <a:gd name="T19" fmla="*/ 2147483646 h 260"/>
                    <a:gd name="T20" fmla="*/ 2147483646 w 138"/>
                    <a:gd name="T21" fmla="*/ 2147483646 h 260"/>
                    <a:gd name="T22" fmla="*/ 2147483646 w 138"/>
                    <a:gd name="T23" fmla="*/ 2147483646 h 260"/>
                    <a:gd name="T24" fmla="*/ 2147483646 w 138"/>
                    <a:gd name="T25" fmla="*/ 2147483646 h 260"/>
                    <a:gd name="T26" fmla="*/ 2147483646 w 138"/>
                    <a:gd name="T27" fmla="*/ 2147483646 h 260"/>
                    <a:gd name="T28" fmla="*/ 2147483646 w 138"/>
                    <a:gd name="T29" fmla="*/ 2147483646 h 260"/>
                    <a:gd name="T30" fmla="*/ 2147483646 w 138"/>
                    <a:gd name="T31" fmla="*/ 2147483646 h 260"/>
                    <a:gd name="T32" fmla="*/ 2147483646 w 138"/>
                    <a:gd name="T33" fmla="*/ 2147483646 h 260"/>
                    <a:gd name="T34" fmla="*/ 2147483646 w 138"/>
                    <a:gd name="T35" fmla="*/ 2147483646 h 260"/>
                    <a:gd name="T36" fmla="*/ 2147483646 w 138"/>
                    <a:gd name="T37" fmla="*/ 2147483646 h 260"/>
                    <a:gd name="T38" fmla="*/ 2147483646 w 138"/>
                    <a:gd name="T39" fmla="*/ 2147483646 h 260"/>
                    <a:gd name="T40" fmla="*/ 2147483646 w 138"/>
                    <a:gd name="T41" fmla="*/ 2147483646 h 260"/>
                    <a:gd name="T42" fmla="*/ 2147483646 w 138"/>
                    <a:gd name="T43" fmla="*/ 2147483646 h 260"/>
                    <a:gd name="T44" fmla="*/ 2147483646 w 138"/>
                    <a:gd name="T45" fmla="*/ 2147483646 h 260"/>
                    <a:gd name="T46" fmla="*/ 2147483646 w 138"/>
                    <a:gd name="T47" fmla="*/ 2147483646 h 260"/>
                    <a:gd name="T48" fmla="*/ 2147483646 w 138"/>
                    <a:gd name="T49" fmla="*/ 2147483646 h 260"/>
                    <a:gd name="T50" fmla="*/ 2147483646 w 138"/>
                    <a:gd name="T51" fmla="*/ 2147483646 h 260"/>
                    <a:gd name="T52" fmla="*/ 2147483646 w 138"/>
                    <a:gd name="T53" fmla="*/ 2147483646 h 260"/>
                    <a:gd name="T54" fmla="*/ 2147483646 w 138"/>
                    <a:gd name="T55" fmla="*/ 2147483646 h 260"/>
                    <a:gd name="T56" fmla="*/ 2147483646 w 138"/>
                    <a:gd name="T57" fmla="*/ 2147483646 h 260"/>
                    <a:gd name="T58" fmla="*/ 2147483646 w 138"/>
                    <a:gd name="T59" fmla="*/ 2147483646 h 260"/>
                    <a:gd name="T60" fmla="*/ 2147483646 w 138"/>
                    <a:gd name="T61" fmla="*/ 2147483646 h 260"/>
                    <a:gd name="T62" fmla="*/ 2147483646 w 138"/>
                    <a:gd name="T63" fmla="*/ 2147483646 h 260"/>
                    <a:gd name="T64" fmla="*/ 2147483646 w 138"/>
                    <a:gd name="T65" fmla="*/ 2147483646 h 260"/>
                    <a:gd name="T66" fmla="*/ 2147483646 w 138"/>
                    <a:gd name="T67" fmla="*/ 2147483646 h 260"/>
                    <a:gd name="T68" fmla="*/ 2147483646 w 138"/>
                    <a:gd name="T69" fmla="*/ 2147483646 h 260"/>
                    <a:gd name="T70" fmla="*/ 2147483646 w 138"/>
                    <a:gd name="T71" fmla="*/ 2147483646 h 260"/>
                    <a:gd name="T72" fmla="*/ 2147483646 w 138"/>
                    <a:gd name="T73" fmla="*/ 2147483646 h 260"/>
                    <a:gd name="T74" fmla="*/ 2147483646 w 138"/>
                    <a:gd name="T75" fmla="*/ 2147483646 h 260"/>
                    <a:gd name="T76" fmla="*/ 2147483646 w 138"/>
                    <a:gd name="T77" fmla="*/ 0 h 260"/>
                    <a:gd name="T78" fmla="*/ 2147483646 w 138"/>
                    <a:gd name="T79" fmla="*/ 2147483646 h 260"/>
                    <a:gd name="T80" fmla="*/ 2147483646 w 138"/>
                    <a:gd name="T81" fmla="*/ 2147483646 h 260"/>
                    <a:gd name="T82" fmla="*/ 2147483646 w 138"/>
                    <a:gd name="T83" fmla="*/ 2147483646 h 260"/>
                    <a:gd name="T84" fmla="*/ 2147483646 w 138"/>
                    <a:gd name="T85" fmla="*/ 2147483646 h 260"/>
                    <a:gd name="T86" fmla="*/ 0 w 138"/>
                    <a:gd name="T87" fmla="*/ 2147483646 h 260"/>
                    <a:gd name="T88" fmla="*/ 2147483646 w 138"/>
                    <a:gd name="T89" fmla="*/ 2147483646 h 260"/>
                    <a:gd name="T90" fmla="*/ 2147483646 w 138"/>
                    <a:gd name="T91" fmla="*/ 2147483646 h 260"/>
                    <a:gd name="T92" fmla="*/ 2147483646 w 138"/>
                    <a:gd name="T93" fmla="*/ 2147483646 h 260"/>
                    <a:gd name="T94" fmla="*/ 2147483646 w 138"/>
                    <a:gd name="T95" fmla="*/ 2147483646 h 260"/>
                    <a:gd name="T96" fmla="*/ 2147483646 w 138"/>
                    <a:gd name="T97" fmla="*/ 2147483646 h 260"/>
                    <a:gd name="T98" fmla="*/ 2147483646 w 138"/>
                    <a:gd name="T99" fmla="*/ 2147483646 h 260"/>
                    <a:gd name="T100" fmla="*/ 2147483646 w 138"/>
                    <a:gd name="T101" fmla="*/ 2147483646 h 260"/>
                    <a:gd name="T102" fmla="*/ 2147483646 w 138"/>
                    <a:gd name="T103" fmla="*/ 2147483646 h 260"/>
                    <a:gd name="T104" fmla="*/ 2147483646 w 138"/>
                    <a:gd name="T105" fmla="*/ 2147483646 h 260"/>
                    <a:gd name="T106" fmla="*/ 2147483646 w 138"/>
                    <a:gd name="T107" fmla="*/ 2147483646 h 260"/>
                    <a:gd name="T108" fmla="*/ 2147483646 w 138"/>
                    <a:gd name="T109" fmla="*/ 2147483646 h 260"/>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138"/>
                    <a:gd name="T166" fmla="*/ 0 h 260"/>
                    <a:gd name="T167" fmla="*/ 138 w 138"/>
                    <a:gd name="T168" fmla="*/ 260 h 260"/>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138" h="260">
                      <a:moveTo>
                        <a:pt x="30" y="161"/>
                      </a:moveTo>
                      <a:lnTo>
                        <a:pt x="29" y="175"/>
                      </a:lnTo>
                      <a:lnTo>
                        <a:pt x="37" y="171"/>
                      </a:lnTo>
                      <a:lnTo>
                        <a:pt x="49" y="203"/>
                      </a:lnTo>
                      <a:lnTo>
                        <a:pt x="50" y="209"/>
                      </a:lnTo>
                      <a:lnTo>
                        <a:pt x="53" y="221"/>
                      </a:lnTo>
                      <a:lnTo>
                        <a:pt x="56" y="240"/>
                      </a:lnTo>
                      <a:lnTo>
                        <a:pt x="58" y="252"/>
                      </a:lnTo>
                      <a:lnTo>
                        <a:pt x="61" y="259"/>
                      </a:lnTo>
                      <a:lnTo>
                        <a:pt x="76" y="257"/>
                      </a:lnTo>
                      <a:lnTo>
                        <a:pt x="78" y="255"/>
                      </a:lnTo>
                      <a:lnTo>
                        <a:pt x="79" y="255"/>
                      </a:lnTo>
                      <a:lnTo>
                        <a:pt x="81" y="255"/>
                      </a:lnTo>
                      <a:lnTo>
                        <a:pt x="87" y="254"/>
                      </a:lnTo>
                      <a:lnTo>
                        <a:pt x="100" y="252"/>
                      </a:lnTo>
                      <a:lnTo>
                        <a:pt x="118" y="247"/>
                      </a:lnTo>
                      <a:lnTo>
                        <a:pt x="121" y="246"/>
                      </a:lnTo>
                      <a:lnTo>
                        <a:pt x="109" y="225"/>
                      </a:lnTo>
                      <a:lnTo>
                        <a:pt x="113" y="219"/>
                      </a:lnTo>
                      <a:lnTo>
                        <a:pt x="111" y="203"/>
                      </a:lnTo>
                      <a:lnTo>
                        <a:pt x="109" y="194"/>
                      </a:lnTo>
                      <a:lnTo>
                        <a:pt x="107" y="168"/>
                      </a:lnTo>
                      <a:lnTo>
                        <a:pt x="106" y="159"/>
                      </a:lnTo>
                      <a:lnTo>
                        <a:pt x="107" y="157"/>
                      </a:lnTo>
                      <a:lnTo>
                        <a:pt x="107" y="155"/>
                      </a:lnTo>
                      <a:lnTo>
                        <a:pt x="109" y="141"/>
                      </a:lnTo>
                      <a:lnTo>
                        <a:pt x="112" y="138"/>
                      </a:lnTo>
                      <a:lnTo>
                        <a:pt x="113" y="114"/>
                      </a:lnTo>
                      <a:lnTo>
                        <a:pt x="114" y="98"/>
                      </a:lnTo>
                      <a:lnTo>
                        <a:pt x="113" y="96"/>
                      </a:lnTo>
                      <a:lnTo>
                        <a:pt x="111" y="88"/>
                      </a:lnTo>
                      <a:lnTo>
                        <a:pt x="113" y="79"/>
                      </a:lnTo>
                      <a:lnTo>
                        <a:pt x="124" y="73"/>
                      </a:lnTo>
                      <a:lnTo>
                        <a:pt x="125" y="70"/>
                      </a:lnTo>
                      <a:lnTo>
                        <a:pt x="127" y="66"/>
                      </a:lnTo>
                      <a:lnTo>
                        <a:pt x="137" y="54"/>
                      </a:lnTo>
                      <a:lnTo>
                        <a:pt x="129" y="30"/>
                      </a:lnTo>
                      <a:lnTo>
                        <a:pt x="133" y="11"/>
                      </a:lnTo>
                      <a:lnTo>
                        <a:pt x="130" y="0"/>
                      </a:lnTo>
                      <a:lnTo>
                        <a:pt x="102" y="8"/>
                      </a:lnTo>
                      <a:lnTo>
                        <a:pt x="56" y="20"/>
                      </a:lnTo>
                      <a:lnTo>
                        <a:pt x="11" y="32"/>
                      </a:lnTo>
                      <a:lnTo>
                        <a:pt x="7" y="34"/>
                      </a:lnTo>
                      <a:lnTo>
                        <a:pt x="0" y="35"/>
                      </a:lnTo>
                      <a:lnTo>
                        <a:pt x="1" y="49"/>
                      </a:lnTo>
                      <a:lnTo>
                        <a:pt x="8" y="79"/>
                      </a:lnTo>
                      <a:lnTo>
                        <a:pt x="10" y="80"/>
                      </a:lnTo>
                      <a:lnTo>
                        <a:pt x="11" y="80"/>
                      </a:lnTo>
                      <a:lnTo>
                        <a:pt x="11" y="82"/>
                      </a:lnTo>
                      <a:lnTo>
                        <a:pt x="14" y="85"/>
                      </a:lnTo>
                      <a:lnTo>
                        <a:pt x="19" y="109"/>
                      </a:lnTo>
                      <a:lnTo>
                        <a:pt x="16" y="118"/>
                      </a:lnTo>
                      <a:lnTo>
                        <a:pt x="16" y="130"/>
                      </a:lnTo>
                      <a:lnTo>
                        <a:pt x="28" y="156"/>
                      </a:lnTo>
                      <a:lnTo>
                        <a:pt x="30" y="161"/>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0" name="Freeform 28"/>
                <p:cNvSpPr>
                  <a:spLocks/>
                </p:cNvSpPr>
                <p:nvPr/>
              </p:nvSpPr>
              <p:spPr bwMode="auto">
                <a:xfrm>
                  <a:off x="7280275" y="2300288"/>
                  <a:ext cx="225425" cy="223837"/>
                </a:xfrm>
                <a:custGeom>
                  <a:avLst/>
                  <a:gdLst>
                    <a:gd name="T0" fmla="*/ 2147483646 w 142"/>
                    <a:gd name="T1" fmla="*/ 2147483646 h 141"/>
                    <a:gd name="T2" fmla="*/ 2147483646 w 142"/>
                    <a:gd name="T3" fmla="*/ 2147483646 h 141"/>
                    <a:gd name="T4" fmla="*/ 2147483646 w 142"/>
                    <a:gd name="T5" fmla="*/ 2147483646 h 141"/>
                    <a:gd name="T6" fmla="*/ 2147483646 w 142"/>
                    <a:gd name="T7" fmla="*/ 2147483646 h 141"/>
                    <a:gd name="T8" fmla="*/ 2147483646 w 142"/>
                    <a:gd name="T9" fmla="*/ 2147483646 h 141"/>
                    <a:gd name="T10" fmla="*/ 2147483646 w 142"/>
                    <a:gd name="T11" fmla="*/ 2147483646 h 141"/>
                    <a:gd name="T12" fmla="*/ 2147483646 w 142"/>
                    <a:gd name="T13" fmla="*/ 2147483646 h 141"/>
                    <a:gd name="T14" fmla="*/ 2147483646 w 142"/>
                    <a:gd name="T15" fmla="*/ 2147483646 h 141"/>
                    <a:gd name="T16" fmla="*/ 2147483646 w 142"/>
                    <a:gd name="T17" fmla="*/ 2147483646 h 141"/>
                    <a:gd name="T18" fmla="*/ 2147483646 w 142"/>
                    <a:gd name="T19" fmla="*/ 2147483646 h 141"/>
                    <a:gd name="T20" fmla="*/ 2147483646 w 142"/>
                    <a:gd name="T21" fmla="*/ 2147483646 h 141"/>
                    <a:gd name="T22" fmla="*/ 2147483646 w 142"/>
                    <a:gd name="T23" fmla="*/ 2147483646 h 141"/>
                    <a:gd name="T24" fmla="*/ 2147483646 w 142"/>
                    <a:gd name="T25" fmla="*/ 2147483646 h 141"/>
                    <a:gd name="T26" fmla="*/ 2147483646 w 142"/>
                    <a:gd name="T27" fmla="*/ 2147483646 h 141"/>
                    <a:gd name="T28" fmla="*/ 2147483646 w 142"/>
                    <a:gd name="T29" fmla="*/ 2147483646 h 141"/>
                    <a:gd name="T30" fmla="*/ 2147483646 w 142"/>
                    <a:gd name="T31" fmla="*/ 2147483646 h 141"/>
                    <a:gd name="T32" fmla="*/ 2147483646 w 142"/>
                    <a:gd name="T33" fmla="*/ 2147483646 h 141"/>
                    <a:gd name="T34" fmla="*/ 2147483646 w 142"/>
                    <a:gd name="T35" fmla="*/ 2147483646 h 141"/>
                    <a:gd name="T36" fmla="*/ 2147483646 w 142"/>
                    <a:gd name="T37" fmla="*/ 2147483646 h 141"/>
                    <a:gd name="T38" fmla="*/ 2147483646 w 142"/>
                    <a:gd name="T39" fmla="*/ 2147483646 h 141"/>
                    <a:gd name="T40" fmla="*/ 2147483646 w 142"/>
                    <a:gd name="T41" fmla="*/ 2147483646 h 141"/>
                    <a:gd name="T42" fmla="*/ 2147483646 w 142"/>
                    <a:gd name="T43" fmla="*/ 0 h 141"/>
                    <a:gd name="T44" fmla="*/ 2147483646 w 142"/>
                    <a:gd name="T45" fmla="*/ 2147483646 h 141"/>
                    <a:gd name="T46" fmla="*/ 2147483646 w 142"/>
                    <a:gd name="T47" fmla="*/ 2147483646 h 141"/>
                    <a:gd name="T48" fmla="*/ 2147483646 w 142"/>
                    <a:gd name="T49" fmla="*/ 2147483646 h 141"/>
                    <a:gd name="T50" fmla="*/ 2147483646 w 142"/>
                    <a:gd name="T51" fmla="*/ 2147483646 h 141"/>
                    <a:gd name="T52" fmla="*/ 2147483646 w 142"/>
                    <a:gd name="T53" fmla="*/ 2147483646 h 141"/>
                    <a:gd name="T54" fmla="*/ 2147483646 w 142"/>
                    <a:gd name="T55" fmla="*/ 2147483646 h 141"/>
                    <a:gd name="T56" fmla="*/ 2147483646 w 142"/>
                    <a:gd name="T57" fmla="*/ 2147483646 h 141"/>
                    <a:gd name="T58" fmla="*/ 2147483646 w 142"/>
                    <a:gd name="T59" fmla="*/ 2147483646 h 141"/>
                    <a:gd name="T60" fmla="*/ 2147483646 w 142"/>
                    <a:gd name="T61" fmla="*/ 2147483646 h 141"/>
                    <a:gd name="T62" fmla="*/ 2147483646 w 142"/>
                    <a:gd name="T63" fmla="*/ 2147483646 h 141"/>
                    <a:gd name="T64" fmla="*/ 2147483646 w 142"/>
                    <a:gd name="T65" fmla="*/ 2147483646 h 141"/>
                    <a:gd name="T66" fmla="*/ 2147483646 w 142"/>
                    <a:gd name="T67" fmla="*/ 2147483646 h 141"/>
                    <a:gd name="T68" fmla="*/ 2147483646 w 142"/>
                    <a:gd name="T69" fmla="*/ 2147483646 h 141"/>
                    <a:gd name="T70" fmla="*/ 2147483646 w 142"/>
                    <a:gd name="T71" fmla="*/ 2147483646 h 141"/>
                    <a:gd name="T72" fmla="*/ 0 w 142"/>
                    <a:gd name="T73" fmla="*/ 2147483646 h 141"/>
                    <a:gd name="T74" fmla="*/ 2147483646 w 142"/>
                    <a:gd name="T75" fmla="*/ 2147483646 h 141"/>
                    <a:gd name="T76" fmla="*/ 2147483646 w 142"/>
                    <a:gd name="T77" fmla="*/ 2147483646 h 141"/>
                    <a:gd name="T78" fmla="*/ 2147483646 w 142"/>
                    <a:gd name="T79" fmla="*/ 2147483646 h 141"/>
                    <a:gd name="T80" fmla="*/ 2147483646 w 142"/>
                    <a:gd name="T81" fmla="*/ 2147483646 h 141"/>
                    <a:gd name="T82" fmla="*/ 2147483646 w 142"/>
                    <a:gd name="T83" fmla="*/ 2147483646 h 141"/>
                    <a:gd name="T84" fmla="*/ 2147483646 w 142"/>
                    <a:gd name="T85" fmla="*/ 2147483646 h 141"/>
                    <a:gd name="T86" fmla="*/ 2147483646 w 142"/>
                    <a:gd name="T87" fmla="*/ 2147483646 h 141"/>
                    <a:gd name="T88" fmla="*/ 2147483646 w 142"/>
                    <a:gd name="T89" fmla="*/ 2147483646 h 141"/>
                    <a:gd name="T90" fmla="*/ 2147483646 w 142"/>
                    <a:gd name="T91" fmla="*/ 2147483646 h 141"/>
                    <a:gd name="T92" fmla="*/ 2147483646 w 142"/>
                    <a:gd name="T93" fmla="*/ 2147483646 h 141"/>
                    <a:gd name="T94" fmla="*/ 2147483646 w 142"/>
                    <a:gd name="T95" fmla="*/ 2147483646 h 141"/>
                    <a:gd name="T96" fmla="*/ 2147483646 w 142"/>
                    <a:gd name="T97" fmla="*/ 2147483646 h 141"/>
                    <a:gd name="T98" fmla="*/ 2147483646 w 142"/>
                    <a:gd name="T99" fmla="*/ 2147483646 h 141"/>
                    <a:gd name="T100" fmla="*/ 2147483646 w 142"/>
                    <a:gd name="T101" fmla="*/ 2147483646 h 141"/>
                    <a:gd name="T102" fmla="*/ 2147483646 w 142"/>
                    <a:gd name="T103" fmla="*/ 2147483646 h 14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141"/>
                    <a:gd name="T158" fmla="*/ 142 w 142"/>
                    <a:gd name="T159" fmla="*/ 141 h 14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141">
                      <a:moveTo>
                        <a:pt x="50" y="110"/>
                      </a:moveTo>
                      <a:lnTo>
                        <a:pt x="60" y="99"/>
                      </a:lnTo>
                      <a:lnTo>
                        <a:pt x="74" y="96"/>
                      </a:lnTo>
                      <a:lnTo>
                        <a:pt x="84" y="91"/>
                      </a:lnTo>
                      <a:lnTo>
                        <a:pt x="91" y="91"/>
                      </a:lnTo>
                      <a:lnTo>
                        <a:pt x="92" y="91"/>
                      </a:lnTo>
                      <a:lnTo>
                        <a:pt x="104" y="85"/>
                      </a:lnTo>
                      <a:lnTo>
                        <a:pt x="128" y="75"/>
                      </a:lnTo>
                      <a:lnTo>
                        <a:pt x="134" y="72"/>
                      </a:lnTo>
                      <a:lnTo>
                        <a:pt x="136" y="72"/>
                      </a:lnTo>
                      <a:lnTo>
                        <a:pt x="137" y="72"/>
                      </a:lnTo>
                      <a:lnTo>
                        <a:pt x="141" y="60"/>
                      </a:lnTo>
                      <a:lnTo>
                        <a:pt x="137" y="41"/>
                      </a:lnTo>
                      <a:lnTo>
                        <a:pt x="136" y="39"/>
                      </a:lnTo>
                      <a:lnTo>
                        <a:pt x="135" y="37"/>
                      </a:lnTo>
                      <a:lnTo>
                        <a:pt x="135" y="36"/>
                      </a:lnTo>
                      <a:lnTo>
                        <a:pt x="135" y="35"/>
                      </a:lnTo>
                      <a:lnTo>
                        <a:pt x="134" y="30"/>
                      </a:lnTo>
                      <a:lnTo>
                        <a:pt x="133" y="26"/>
                      </a:lnTo>
                      <a:lnTo>
                        <a:pt x="127" y="10"/>
                      </a:lnTo>
                      <a:lnTo>
                        <a:pt x="124" y="1"/>
                      </a:lnTo>
                      <a:lnTo>
                        <a:pt x="124" y="0"/>
                      </a:lnTo>
                      <a:lnTo>
                        <a:pt x="104" y="5"/>
                      </a:lnTo>
                      <a:lnTo>
                        <a:pt x="102" y="5"/>
                      </a:lnTo>
                      <a:lnTo>
                        <a:pt x="100" y="5"/>
                      </a:lnTo>
                      <a:lnTo>
                        <a:pt x="100" y="6"/>
                      </a:lnTo>
                      <a:lnTo>
                        <a:pt x="99" y="6"/>
                      </a:lnTo>
                      <a:lnTo>
                        <a:pt x="86" y="8"/>
                      </a:lnTo>
                      <a:lnTo>
                        <a:pt x="84" y="10"/>
                      </a:lnTo>
                      <a:lnTo>
                        <a:pt x="73" y="12"/>
                      </a:lnTo>
                      <a:lnTo>
                        <a:pt x="50" y="22"/>
                      </a:lnTo>
                      <a:lnTo>
                        <a:pt x="50" y="18"/>
                      </a:lnTo>
                      <a:lnTo>
                        <a:pt x="36" y="22"/>
                      </a:lnTo>
                      <a:lnTo>
                        <a:pt x="33" y="22"/>
                      </a:lnTo>
                      <a:lnTo>
                        <a:pt x="10" y="26"/>
                      </a:lnTo>
                      <a:lnTo>
                        <a:pt x="4" y="28"/>
                      </a:lnTo>
                      <a:lnTo>
                        <a:pt x="0" y="29"/>
                      </a:lnTo>
                      <a:lnTo>
                        <a:pt x="1" y="34"/>
                      </a:lnTo>
                      <a:lnTo>
                        <a:pt x="5" y="59"/>
                      </a:lnTo>
                      <a:lnTo>
                        <a:pt x="7" y="68"/>
                      </a:lnTo>
                      <a:lnTo>
                        <a:pt x="10" y="72"/>
                      </a:lnTo>
                      <a:lnTo>
                        <a:pt x="10" y="74"/>
                      </a:lnTo>
                      <a:lnTo>
                        <a:pt x="11" y="81"/>
                      </a:lnTo>
                      <a:lnTo>
                        <a:pt x="12" y="92"/>
                      </a:lnTo>
                      <a:lnTo>
                        <a:pt x="13" y="95"/>
                      </a:lnTo>
                      <a:lnTo>
                        <a:pt x="13" y="98"/>
                      </a:lnTo>
                      <a:lnTo>
                        <a:pt x="22" y="112"/>
                      </a:lnTo>
                      <a:lnTo>
                        <a:pt x="5" y="128"/>
                      </a:lnTo>
                      <a:lnTo>
                        <a:pt x="14" y="140"/>
                      </a:lnTo>
                      <a:lnTo>
                        <a:pt x="31" y="127"/>
                      </a:lnTo>
                      <a:lnTo>
                        <a:pt x="41" y="117"/>
                      </a:lnTo>
                      <a:lnTo>
                        <a:pt x="50" y="110"/>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 name="Freeform 29"/>
                <p:cNvSpPr>
                  <a:spLocks/>
                </p:cNvSpPr>
                <p:nvPr/>
              </p:nvSpPr>
              <p:spPr bwMode="auto">
                <a:xfrm>
                  <a:off x="7423150" y="1350963"/>
                  <a:ext cx="479425" cy="752475"/>
                </a:xfrm>
                <a:custGeom>
                  <a:avLst/>
                  <a:gdLst>
                    <a:gd name="T0" fmla="*/ 2147483646 w 302"/>
                    <a:gd name="T1" fmla="*/ 2147483646 h 474"/>
                    <a:gd name="T2" fmla="*/ 2147483646 w 302"/>
                    <a:gd name="T3" fmla="*/ 2147483646 h 474"/>
                    <a:gd name="T4" fmla="*/ 2147483646 w 302"/>
                    <a:gd name="T5" fmla="*/ 2147483646 h 474"/>
                    <a:gd name="T6" fmla="*/ 2147483646 w 302"/>
                    <a:gd name="T7" fmla="*/ 2147483646 h 474"/>
                    <a:gd name="T8" fmla="*/ 2147483646 w 302"/>
                    <a:gd name="T9" fmla="*/ 2147483646 h 474"/>
                    <a:gd name="T10" fmla="*/ 2147483646 w 302"/>
                    <a:gd name="T11" fmla="*/ 2147483646 h 474"/>
                    <a:gd name="T12" fmla="*/ 2147483646 w 302"/>
                    <a:gd name="T13" fmla="*/ 2147483646 h 474"/>
                    <a:gd name="T14" fmla="*/ 2147483646 w 302"/>
                    <a:gd name="T15" fmla="*/ 2147483646 h 474"/>
                    <a:gd name="T16" fmla="*/ 2147483646 w 302"/>
                    <a:gd name="T17" fmla="*/ 2147483646 h 474"/>
                    <a:gd name="T18" fmla="*/ 2147483646 w 302"/>
                    <a:gd name="T19" fmla="*/ 2147483646 h 474"/>
                    <a:gd name="T20" fmla="*/ 2147483646 w 302"/>
                    <a:gd name="T21" fmla="*/ 2147483646 h 474"/>
                    <a:gd name="T22" fmla="*/ 2147483646 w 302"/>
                    <a:gd name="T23" fmla="*/ 2147483646 h 474"/>
                    <a:gd name="T24" fmla="*/ 2147483646 w 302"/>
                    <a:gd name="T25" fmla="*/ 2147483646 h 474"/>
                    <a:gd name="T26" fmla="*/ 2147483646 w 302"/>
                    <a:gd name="T27" fmla="*/ 0 h 474"/>
                    <a:gd name="T28" fmla="*/ 2147483646 w 302"/>
                    <a:gd name="T29" fmla="*/ 2147483646 h 474"/>
                    <a:gd name="T30" fmla="*/ 2147483646 w 302"/>
                    <a:gd name="T31" fmla="*/ 2147483646 h 474"/>
                    <a:gd name="T32" fmla="*/ 2147483646 w 302"/>
                    <a:gd name="T33" fmla="*/ 2147483646 h 474"/>
                    <a:gd name="T34" fmla="*/ 2147483646 w 302"/>
                    <a:gd name="T35" fmla="*/ 2147483646 h 474"/>
                    <a:gd name="T36" fmla="*/ 2147483646 w 302"/>
                    <a:gd name="T37" fmla="*/ 2147483646 h 474"/>
                    <a:gd name="T38" fmla="*/ 2147483646 w 302"/>
                    <a:gd name="T39" fmla="*/ 2147483646 h 474"/>
                    <a:gd name="T40" fmla="*/ 2147483646 w 302"/>
                    <a:gd name="T41" fmla="*/ 2147483646 h 474"/>
                    <a:gd name="T42" fmla="*/ 2147483646 w 302"/>
                    <a:gd name="T43" fmla="*/ 2147483646 h 474"/>
                    <a:gd name="T44" fmla="*/ 2147483646 w 302"/>
                    <a:gd name="T45" fmla="*/ 2147483646 h 474"/>
                    <a:gd name="T46" fmla="*/ 2147483646 w 302"/>
                    <a:gd name="T47" fmla="*/ 2147483646 h 474"/>
                    <a:gd name="T48" fmla="*/ 2147483646 w 302"/>
                    <a:gd name="T49" fmla="*/ 2147483646 h 474"/>
                    <a:gd name="T50" fmla="*/ 2147483646 w 302"/>
                    <a:gd name="T51" fmla="*/ 2147483646 h 474"/>
                    <a:gd name="T52" fmla="*/ 2147483646 w 302"/>
                    <a:gd name="T53" fmla="*/ 2147483646 h 474"/>
                    <a:gd name="T54" fmla="*/ 2147483646 w 302"/>
                    <a:gd name="T55" fmla="*/ 2147483646 h 474"/>
                    <a:gd name="T56" fmla="*/ 2147483646 w 302"/>
                    <a:gd name="T57" fmla="*/ 2147483646 h 474"/>
                    <a:gd name="T58" fmla="*/ 2147483646 w 302"/>
                    <a:gd name="T59" fmla="*/ 2147483646 h 474"/>
                    <a:gd name="T60" fmla="*/ 2147483646 w 302"/>
                    <a:gd name="T61" fmla="*/ 2147483646 h 474"/>
                    <a:gd name="T62" fmla="*/ 2147483646 w 302"/>
                    <a:gd name="T63" fmla="*/ 2147483646 h 474"/>
                    <a:gd name="T64" fmla="*/ 2147483646 w 302"/>
                    <a:gd name="T65" fmla="*/ 2147483646 h 474"/>
                    <a:gd name="T66" fmla="*/ 2147483646 w 302"/>
                    <a:gd name="T67" fmla="*/ 2147483646 h 474"/>
                    <a:gd name="T68" fmla="*/ 2147483646 w 302"/>
                    <a:gd name="T69" fmla="*/ 2147483646 h 474"/>
                    <a:gd name="T70" fmla="*/ 2147483646 w 302"/>
                    <a:gd name="T71" fmla="*/ 2147483646 h 474"/>
                    <a:gd name="T72" fmla="*/ 2147483646 w 302"/>
                    <a:gd name="T73" fmla="*/ 2147483646 h 474"/>
                    <a:gd name="T74" fmla="*/ 2147483646 w 302"/>
                    <a:gd name="T75" fmla="*/ 2147483646 h 474"/>
                    <a:gd name="T76" fmla="*/ 2147483646 w 302"/>
                    <a:gd name="T77" fmla="*/ 2147483646 h 474"/>
                    <a:gd name="T78" fmla="*/ 2147483646 w 302"/>
                    <a:gd name="T79" fmla="*/ 2147483646 h 474"/>
                    <a:gd name="T80" fmla="*/ 2147483646 w 302"/>
                    <a:gd name="T81" fmla="*/ 2147483646 h 474"/>
                    <a:gd name="T82" fmla="*/ 2147483646 w 302"/>
                    <a:gd name="T83" fmla="*/ 2147483646 h 474"/>
                    <a:gd name="T84" fmla="*/ 2147483646 w 302"/>
                    <a:gd name="T85" fmla="*/ 2147483646 h 474"/>
                    <a:gd name="T86" fmla="*/ 2147483646 w 302"/>
                    <a:gd name="T87" fmla="*/ 2147483646 h 474"/>
                    <a:gd name="T88" fmla="*/ 2147483646 w 302"/>
                    <a:gd name="T89" fmla="*/ 2147483646 h 474"/>
                    <a:gd name="T90" fmla="*/ 2147483646 w 302"/>
                    <a:gd name="T91" fmla="*/ 2147483646 h 474"/>
                    <a:gd name="T92" fmla="*/ 2147483646 w 302"/>
                    <a:gd name="T93" fmla="*/ 2147483646 h 474"/>
                    <a:gd name="T94" fmla="*/ 2147483646 w 302"/>
                    <a:gd name="T95" fmla="*/ 2147483646 h 474"/>
                    <a:gd name="T96" fmla="*/ 2147483646 w 302"/>
                    <a:gd name="T97" fmla="*/ 2147483646 h 47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2"/>
                    <a:gd name="T148" fmla="*/ 0 h 474"/>
                    <a:gd name="T149" fmla="*/ 302 w 302"/>
                    <a:gd name="T150" fmla="*/ 474 h 47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2" h="474">
                      <a:moveTo>
                        <a:pt x="47" y="406"/>
                      </a:moveTo>
                      <a:lnTo>
                        <a:pt x="40" y="384"/>
                      </a:lnTo>
                      <a:lnTo>
                        <a:pt x="32" y="360"/>
                      </a:lnTo>
                      <a:lnTo>
                        <a:pt x="31" y="357"/>
                      </a:lnTo>
                      <a:lnTo>
                        <a:pt x="18" y="311"/>
                      </a:lnTo>
                      <a:lnTo>
                        <a:pt x="2" y="267"/>
                      </a:lnTo>
                      <a:lnTo>
                        <a:pt x="0" y="262"/>
                      </a:lnTo>
                      <a:lnTo>
                        <a:pt x="4" y="252"/>
                      </a:lnTo>
                      <a:lnTo>
                        <a:pt x="18" y="259"/>
                      </a:lnTo>
                      <a:lnTo>
                        <a:pt x="18" y="256"/>
                      </a:lnTo>
                      <a:lnTo>
                        <a:pt x="19" y="239"/>
                      </a:lnTo>
                      <a:lnTo>
                        <a:pt x="29" y="239"/>
                      </a:lnTo>
                      <a:lnTo>
                        <a:pt x="23" y="217"/>
                      </a:lnTo>
                      <a:lnTo>
                        <a:pt x="26" y="210"/>
                      </a:lnTo>
                      <a:lnTo>
                        <a:pt x="35" y="199"/>
                      </a:lnTo>
                      <a:lnTo>
                        <a:pt x="40" y="178"/>
                      </a:lnTo>
                      <a:lnTo>
                        <a:pt x="34" y="174"/>
                      </a:lnTo>
                      <a:lnTo>
                        <a:pt x="34" y="160"/>
                      </a:lnTo>
                      <a:lnTo>
                        <a:pt x="30" y="149"/>
                      </a:lnTo>
                      <a:lnTo>
                        <a:pt x="40" y="127"/>
                      </a:lnTo>
                      <a:lnTo>
                        <a:pt x="37" y="112"/>
                      </a:lnTo>
                      <a:lnTo>
                        <a:pt x="36" y="100"/>
                      </a:lnTo>
                      <a:lnTo>
                        <a:pt x="67" y="8"/>
                      </a:lnTo>
                      <a:lnTo>
                        <a:pt x="82" y="22"/>
                      </a:lnTo>
                      <a:lnTo>
                        <a:pt x="90" y="28"/>
                      </a:lnTo>
                      <a:lnTo>
                        <a:pt x="116" y="17"/>
                      </a:lnTo>
                      <a:lnTo>
                        <a:pt x="128" y="0"/>
                      </a:lnTo>
                      <a:lnTo>
                        <a:pt x="134" y="0"/>
                      </a:lnTo>
                      <a:lnTo>
                        <a:pt x="161" y="10"/>
                      </a:lnTo>
                      <a:lnTo>
                        <a:pt x="168" y="16"/>
                      </a:lnTo>
                      <a:lnTo>
                        <a:pt x="174" y="17"/>
                      </a:lnTo>
                      <a:lnTo>
                        <a:pt x="216" y="154"/>
                      </a:lnTo>
                      <a:lnTo>
                        <a:pt x="239" y="157"/>
                      </a:lnTo>
                      <a:lnTo>
                        <a:pt x="242" y="154"/>
                      </a:lnTo>
                      <a:lnTo>
                        <a:pt x="252" y="188"/>
                      </a:lnTo>
                      <a:lnTo>
                        <a:pt x="264" y="198"/>
                      </a:lnTo>
                      <a:lnTo>
                        <a:pt x="266" y="198"/>
                      </a:lnTo>
                      <a:lnTo>
                        <a:pt x="267" y="191"/>
                      </a:lnTo>
                      <a:lnTo>
                        <a:pt x="279" y="193"/>
                      </a:lnTo>
                      <a:lnTo>
                        <a:pt x="295" y="210"/>
                      </a:lnTo>
                      <a:lnTo>
                        <a:pt x="301" y="220"/>
                      </a:lnTo>
                      <a:lnTo>
                        <a:pt x="288" y="245"/>
                      </a:lnTo>
                      <a:lnTo>
                        <a:pt x="287" y="247"/>
                      </a:lnTo>
                      <a:lnTo>
                        <a:pt x="287" y="249"/>
                      </a:lnTo>
                      <a:lnTo>
                        <a:pt x="283" y="247"/>
                      </a:lnTo>
                      <a:lnTo>
                        <a:pt x="278" y="250"/>
                      </a:lnTo>
                      <a:lnTo>
                        <a:pt x="278" y="252"/>
                      </a:lnTo>
                      <a:lnTo>
                        <a:pt x="271" y="258"/>
                      </a:lnTo>
                      <a:lnTo>
                        <a:pt x="272" y="263"/>
                      </a:lnTo>
                      <a:lnTo>
                        <a:pt x="267" y="270"/>
                      </a:lnTo>
                      <a:lnTo>
                        <a:pt x="265" y="267"/>
                      </a:lnTo>
                      <a:lnTo>
                        <a:pt x="252" y="269"/>
                      </a:lnTo>
                      <a:lnTo>
                        <a:pt x="249" y="281"/>
                      </a:lnTo>
                      <a:lnTo>
                        <a:pt x="245" y="282"/>
                      </a:lnTo>
                      <a:lnTo>
                        <a:pt x="241" y="285"/>
                      </a:lnTo>
                      <a:lnTo>
                        <a:pt x="241" y="292"/>
                      </a:lnTo>
                      <a:lnTo>
                        <a:pt x="228" y="305"/>
                      </a:lnTo>
                      <a:lnTo>
                        <a:pt x="218" y="307"/>
                      </a:lnTo>
                      <a:lnTo>
                        <a:pt x="205" y="293"/>
                      </a:lnTo>
                      <a:lnTo>
                        <a:pt x="207" y="303"/>
                      </a:lnTo>
                      <a:lnTo>
                        <a:pt x="200" y="327"/>
                      </a:lnTo>
                      <a:lnTo>
                        <a:pt x="185" y="310"/>
                      </a:lnTo>
                      <a:lnTo>
                        <a:pt x="183" y="291"/>
                      </a:lnTo>
                      <a:lnTo>
                        <a:pt x="181" y="289"/>
                      </a:lnTo>
                      <a:lnTo>
                        <a:pt x="177" y="300"/>
                      </a:lnTo>
                      <a:lnTo>
                        <a:pt x="174" y="307"/>
                      </a:lnTo>
                      <a:lnTo>
                        <a:pt x="173" y="319"/>
                      </a:lnTo>
                      <a:lnTo>
                        <a:pt x="173" y="334"/>
                      </a:lnTo>
                      <a:lnTo>
                        <a:pt x="179" y="346"/>
                      </a:lnTo>
                      <a:lnTo>
                        <a:pt x="163" y="364"/>
                      </a:lnTo>
                      <a:lnTo>
                        <a:pt x="157" y="361"/>
                      </a:lnTo>
                      <a:lnTo>
                        <a:pt x="151" y="366"/>
                      </a:lnTo>
                      <a:lnTo>
                        <a:pt x="150" y="372"/>
                      </a:lnTo>
                      <a:lnTo>
                        <a:pt x="144" y="377"/>
                      </a:lnTo>
                      <a:lnTo>
                        <a:pt x="139" y="377"/>
                      </a:lnTo>
                      <a:lnTo>
                        <a:pt x="136" y="384"/>
                      </a:lnTo>
                      <a:lnTo>
                        <a:pt x="132" y="391"/>
                      </a:lnTo>
                      <a:lnTo>
                        <a:pt x="126" y="388"/>
                      </a:lnTo>
                      <a:lnTo>
                        <a:pt x="124" y="387"/>
                      </a:lnTo>
                      <a:lnTo>
                        <a:pt x="120" y="395"/>
                      </a:lnTo>
                      <a:lnTo>
                        <a:pt x="109" y="399"/>
                      </a:lnTo>
                      <a:lnTo>
                        <a:pt x="107" y="407"/>
                      </a:lnTo>
                      <a:lnTo>
                        <a:pt x="109" y="412"/>
                      </a:lnTo>
                      <a:lnTo>
                        <a:pt x="108" y="415"/>
                      </a:lnTo>
                      <a:lnTo>
                        <a:pt x="104" y="414"/>
                      </a:lnTo>
                      <a:lnTo>
                        <a:pt x="98" y="419"/>
                      </a:lnTo>
                      <a:lnTo>
                        <a:pt x="98" y="423"/>
                      </a:lnTo>
                      <a:lnTo>
                        <a:pt x="100" y="426"/>
                      </a:lnTo>
                      <a:lnTo>
                        <a:pt x="102" y="426"/>
                      </a:lnTo>
                      <a:lnTo>
                        <a:pt x="90" y="451"/>
                      </a:lnTo>
                      <a:lnTo>
                        <a:pt x="92" y="460"/>
                      </a:lnTo>
                      <a:lnTo>
                        <a:pt x="86" y="473"/>
                      </a:lnTo>
                      <a:lnTo>
                        <a:pt x="83" y="472"/>
                      </a:lnTo>
                      <a:lnTo>
                        <a:pt x="77" y="469"/>
                      </a:lnTo>
                      <a:lnTo>
                        <a:pt x="72" y="456"/>
                      </a:lnTo>
                      <a:lnTo>
                        <a:pt x="60" y="450"/>
                      </a:lnTo>
                      <a:lnTo>
                        <a:pt x="55" y="430"/>
                      </a:lnTo>
                      <a:lnTo>
                        <a:pt x="48" y="409"/>
                      </a:lnTo>
                      <a:lnTo>
                        <a:pt x="47" y="406"/>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2" name="Freeform 30"/>
                <p:cNvSpPr>
                  <a:spLocks/>
                </p:cNvSpPr>
                <p:nvPr/>
              </p:nvSpPr>
              <p:spPr bwMode="auto">
                <a:xfrm>
                  <a:off x="7761288" y="1852613"/>
                  <a:ext cx="26987" cy="26987"/>
                </a:xfrm>
                <a:custGeom>
                  <a:avLst/>
                  <a:gdLst>
                    <a:gd name="T0" fmla="*/ 2147483646 w 17"/>
                    <a:gd name="T1" fmla="*/ 2147483646 h 17"/>
                    <a:gd name="T2" fmla="*/ 2147483646 w 17"/>
                    <a:gd name="T3" fmla="*/ 2147483646 h 17"/>
                    <a:gd name="T4" fmla="*/ 2147483646 w 17"/>
                    <a:gd name="T5" fmla="*/ 0 h 17"/>
                    <a:gd name="T6" fmla="*/ 0 w 17"/>
                    <a:gd name="T7" fmla="*/ 2147483646 h 17"/>
                    <a:gd name="T8" fmla="*/ 2147483646 w 17"/>
                    <a:gd name="T9" fmla="*/ 2147483646 h 17"/>
                    <a:gd name="T10" fmla="*/ 0 60000 65536"/>
                    <a:gd name="T11" fmla="*/ 0 60000 65536"/>
                    <a:gd name="T12" fmla="*/ 0 60000 65536"/>
                    <a:gd name="T13" fmla="*/ 0 60000 65536"/>
                    <a:gd name="T14" fmla="*/ 0 60000 65536"/>
                    <a:gd name="T15" fmla="*/ 0 w 17"/>
                    <a:gd name="T16" fmla="*/ 0 h 17"/>
                    <a:gd name="T17" fmla="*/ 17 w 17"/>
                    <a:gd name="T18" fmla="*/ 17 h 17"/>
                  </a:gdLst>
                  <a:ahLst/>
                  <a:cxnLst>
                    <a:cxn ang="T10">
                      <a:pos x="T0" y="T1"/>
                    </a:cxn>
                    <a:cxn ang="T11">
                      <a:pos x="T2" y="T3"/>
                    </a:cxn>
                    <a:cxn ang="T12">
                      <a:pos x="T4" y="T5"/>
                    </a:cxn>
                    <a:cxn ang="T13">
                      <a:pos x="T6" y="T7"/>
                    </a:cxn>
                    <a:cxn ang="T14">
                      <a:pos x="T8" y="T9"/>
                    </a:cxn>
                  </a:cxnLst>
                  <a:rect l="T15" t="T16" r="T17" b="T18"/>
                  <a:pathLst>
                    <a:path w="17" h="17">
                      <a:moveTo>
                        <a:pt x="1" y="16"/>
                      </a:moveTo>
                      <a:lnTo>
                        <a:pt x="16" y="6"/>
                      </a:lnTo>
                      <a:lnTo>
                        <a:pt x="9" y="0"/>
                      </a:lnTo>
                      <a:lnTo>
                        <a:pt x="0" y="4"/>
                      </a:lnTo>
                      <a:lnTo>
                        <a:pt x="1" y="16"/>
                      </a:lnTo>
                    </a:path>
                  </a:pathLst>
                </a:custGeom>
                <a:solidFill>
                  <a:srgbClr val="9933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3" name="Freeform 31"/>
                <p:cNvSpPr>
                  <a:spLocks/>
                </p:cNvSpPr>
                <p:nvPr/>
              </p:nvSpPr>
              <p:spPr bwMode="auto">
                <a:xfrm>
                  <a:off x="7275513" y="2136775"/>
                  <a:ext cx="436562" cy="234950"/>
                </a:xfrm>
                <a:custGeom>
                  <a:avLst/>
                  <a:gdLst>
                    <a:gd name="T0" fmla="*/ 2147483646 w 275"/>
                    <a:gd name="T1" fmla="*/ 2147483646 h 148"/>
                    <a:gd name="T2" fmla="*/ 2147483646 w 275"/>
                    <a:gd name="T3" fmla="*/ 2147483646 h 148"/>
                    <a:gd name="T4" fmla="*/ 2147483646 w 275"/>
                    <a:gd name="T5" fmla="*/ 2147483646 h 148"/>
                    <a:gd name="T6" fmla="*/ 2147483646 w 275"/>
                    <a:gd name="T7" fmla="*/ 2147483646 h 148"/>
                    <a:gd name="T8" fmla="*/ 2147483646 w 275"/>
                    <a:gd name="T9" fmla="*/ 2147483646 h 148"/>
                    <a:gd name="T10" fmla="*/ 2147483646 w 275"/>
                    <a:gd name="T11" fmla="*/ 2147483646 h 148"/>
                    <a:gd name="T12" fmla="*/ 2147483646 w 275"/>
                    <a:gd name="T13" fmla="*/ 2147483646 h 148"/>
                    <a:gd name="T14" fmla="*/ 2147483646 w 275"/>
                    <a:gd name="T15" fmla="*/ 2147483646 h 148"/>
                    <a:gd name="T16" fmla="*/ 2147483646 w 275"/>
                    <a:gd name="T17" fmla="*/ 2147483646 h 148"/>
                    <a:gd name="T18" fmla="*/ 2147483646 w 275"/>
                    <a:gd name="T19" fmla="*/ 2147483646 h 148"/>
                    <a:gd name="T20" fmla="*/ 2147483646 w 275"/>
                    <a:gd name="T21" fmla="*/ 2147483646 h 148"/>
                    <a:gd name="T22" fmla="*/ 2147483646 w 275"/>
                    <a:gd name="T23" fmla="*/ 2147483646 h 148"/>
                    <a:gd name="T24" fmla="*/ 2147483646 w 275"/>
                    <a:gd name="T25" fmla="*/ 2147483646 h 148"/>
                    <a:gd name="T26" fmla="*/ 2147483646 w 275"/>
                    <a:gd name="T27" fmla="*/ 2147483646 h 148"/>
                    <a:gd name="T28" fmla="*/ 2147483646 w 275"/>
                    <a:gd name="T29" fmla="*/ 2147483646 h 148"/>
                    <a:gd name="T30" fmla="*/ 2147483646 w 275"/>
                    <a:gd name="T31" fmla="*/ 2147483646 h 148"/>
                    <a:gd name="T32" fmla="*/ 2147483646 w 275"/>
                    <a:gd name="T33" fmla="*/ 2147483646 h 148"/>
                    <a:gd name="T34" fmla="*/ 2147483646 w 275"/>
                    <a:gd name="T35" fmla="*/ 2147483646 h 148"/>
                    <a:gd name="T36" fmla="*/ 2147483646 w 275"/>
                    <a:gd name="T37" fmla="*/ 2147483646 h 148"/>
                    <a:gd name="T38" fmla="*/ 0 w 275"/>
                    <a:gd name="T39" fmla="*/ 2147483646 h 148"/>
                    <a:gd name="T40" fmla="*/ 2147483646 w 275"/>
                    <a:gd name="T41" fmla="*/ 2147483646 h 148"/>
                    <a:gd name="T42" fmla="*/ 2147483646 w 275"/>
                    <a:gd name="T43" fmla="*/ 2147483646 h 148"/>
                    <a:gd name="T44" fmla="*/ 2147483646 w 275"/>
                    <a:gd name="T45" fmla="*/ 2147483646 h 148"/>
                    <a:gd name="T46" fmla="*/ 2147483646 w 275"/>
                    <a:gd name="T47" fmla="*/ 2147483646 h 148"/>
                    <a:gd name="T48" fmla="*/ 2147483646 w 275"/>
                    <a:gd name="T49" fmla="*/ 2147483646 h 148"/>
                    <a:gd name="T50" fmla="*/ 2147483646 w 275"/>
                    <a:gd name="T51" fmla="*/ 2147483646 h 148"/>
                    <a:gd name="T52" fmla="*/ 2147483646 w 275"/>
                    <a:gd name="T53" fmla="*/ 2147483646 h 148"/>
                    <a:gd name="T54" fmla="*/ 2147483646 w 275"/>
                    <a:gd name="T55" fmla="*/ 2147483646 h 148"/>
                    <a:gd name="T56" fmla="*/ 2147483646 w 275"/>
                    <a:gd name="T57" fmla="*/ 2147483646 h 148"/>
                    <a:gd name="T58" fmla="*/ 2147483646 w 275"/>
                    <a:gd name="T59" fmla="*/ 2147483646 h 148"/>
                    <a:gd name="T60" fmla="*/ 2147483646 w 275"/>
                    <a:gd name="T61" fmla="*/ 2147483646 h 148"/>
                    <a:gd name="T62" fmla="*/ 2147483646 w 275"/>
                    <a:gd name="T63" fmla="*/ 2147483646 h 148"/>
                    <a:gd name="T64" fmla="*/ 2147483646 w 275"/>
                    <a:gd name="T65" fmla="*/ 2147483646 h 148"/>
                    <a:gd name="T66" fmla="*/ 2147483646 w 275"/>
                    <a:gd name="T67" fmla="*/ 2147483646 h 148"/>
                    <a:gd name="T68" fmla="*/ 2147483646 w 275"/>
                    <a:gd name="T69" fmla="*/ 2147483646 h 148"/>
                    <a:gd name="T70" fmla="*/ 2147483646 w 275"/>
                    <a:gd name="T71" fmla="*/ 2147483646 h 148"/>
                    <a:gd name="T72" fmla="*/ 2147483646 w 275"/>
                    <a:gd name="T73" fmla="*/ 2147483646 h 148"/>
                    <a:gd name="T74" fmla="*/ 2147483646 w 275"/>
                    <a:gd name="T75" fmla="*/ 2147483646 h 148"/>
                    <a:gd name="T76" fmla="*/ 2147483646 w 275"/>
                    <a:gd name="T77" fmla="*/ 2147483646 h 148"/>
                    <a:gd name="T78" fmla="*/ 2147483646 w 275"/>
                    <a:gd name="T79" fmla="*/ 2147483646 h 148"/>
                    <a:gd name="T80" fmla="*/ 2147483646 w 275"/>
                    <a:gd name="T81" fmla="*/ 2147483646 h 148"/>
                    <a:gd name="T82" fmla="*/ 2147483646 w 275"/>
                    <a:gd name="T83" fmla="*/ 2147483646 h 148"/>
                    <a:gd name="T84" fmla="*/ 2147483646 w 275"/>
                    <a:gd name="T85" fmla="*/ 2147483646 h 148"/>
                    <a:gd name="T86" fmla="*/ 2147483646 w 275"/>
                    <a:gd name="T87" fmla="*/ 2147483646 h 148"/>
                    <a:gd name="T88" fmla="*/ 2147483646 w 275"/>
                    <a:gd name="T89" fmla="*/ 2147483646 h 148"/>
                    <a:gd name="T90" fmla="*/ 2147483646 w 275"/>
                    <a:gd name="T91" fmla="*/ 2147483646 h 148"/>
                    <a:gd name="T92" fmla="*/ 2147483646 w 275"/>
                    <a:gd name="T93" fmla="*/ 2147483646 h 148"/>
                    <a:gd name="T94" fmla="*/ 2147483646 w 275"/>
                    <a:gd name="T95" fmla="*/ 2147483646 h 148"/>
                    <a:gd name="T96" fmla="*/ 2147483646 w 275"/>
                    <a:gd name="T97" fmla="*/ 2147483646 h 148"/>
                    <a:gd name="T98" fmla="*/ 2147483646 w 275"/>
                    <a:gd name="T99" fmla="*/ 2147483646 h 148"/>
                    <a:gd name="T100" fmla="*/ 2147483646 w 275"/>
                    <a:gd name="T101" fmla="*/ 2147483646 h 148"/>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75"/>
                    <a:gd name="T154" fmla="*/ 0 h 148"/>
                    <a:gd name="T155" fmla="*/ 275 w 275"/>
                    <a:gd name="T156" fmla="*/ 148 h 148"/>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75" h="148">
                      <a:moveTo>
                        <a:pt x="220" y="114"/>
                      </a:moveTo>
                      <a:lnTo>
                        <a:pt x="214" y="117"/>
                      </a:lnTo>
                      <a:lnTo>
                        <a:pt x="210" y="124"/>
                      </a:lnTo>
                      <a:lnTo>
                        <a:pt x="204" y="124"/>
                      </a:lnTo>
                      <a:lnTo>
                        <a:pt x="203" y="135"/>
                      </a:lnTo>
                      <a:lnTo>
                        <a:pt x="198" y="141"/>
                      </a:lnTo>
                      <a:lnTo>
                        <a:pt x="192" y="141"/>
                      </a:lnTo>
                      <a:lnTo>
                        <a:pt x="189" y="133"/>
                      </a:lnTo>
                      <a:lnTo>
                        <a:pt x="186" y="125"/>
                      </a:lnTo>
                      <a:lnTo>
                        <a:pt x="179" y="124"/>
                      </a:lnTo>
                      <a:lnTo>
                        <a:pt x="175" y="121"/>
                      </a:lnTo>
                      <a:lnTo>
                        <a:pt x="174" y="118"/>
                      </a:lnTo>
                      <a:lnTo>
                        <a:pt x="169" y="117"/>
                      </a:lnTo>
                      <a:lnTo>
                        <a:pt x="165" y="106"/>
                      </a:lnTo>
                      <a:lnTo>
                        <a:pt x="162" y="108"/>
                      </a:lnTo>
                      <a:lnTo>
                        <a:pt x="160" y="98"/>
                      </a:lnTo>
                      <a:lnTo>
                        <a:pt x="160" y="94"/>
                      </a:lnTo>
                      <a:lnTo>
                        <a:pt x="154" y="97"/>
                      </a:lnTo>
                      <a:lnTo>
                        <a:pt x="149" y="98"/>
                      </a:lnTo>
                      <a:lnTo>
                        <a:pt x="148" y="99"/>
                      </a:lnTo>
                      <a:lnTo>
                        <a:pt x="130" y="103"/>
                      </a:lnTo>
                      <a:lnTo>
                        <a:pt x="127" y="104"/>
                      </a:lnTo>
                      <a:lnTo>
                        <a:pt x="127" y="103"/>
                      </a:lnTo>
                      <a:lnTo>
                        <a:pt x="107" y="108"/>
                      </a:lnTo>
                      <a:lnTo>
                        <a:pt x="105" y="108"/>
                      </a:lnTo>
                      <a:lnTo>
                        <a:pt x="103" y="108"/>
                      </a:lnTo>
                      <a:lnTo>
                        <a:pt x="103" y="109"/>
                      </a:lnTo>
                      <a:lnTo>
                        <a:pt x="102" y="109"/>
                      </a:lnTo>
                      <a:lnTo>
                        <a:pt x="89" y="111"/>
                      </a:lnTo>
                      <a:lnTo>
                        <a:pt x="87" y="112"/>
                      </a:lnTo>
                      <a:lnTo>
                        <a:pt x="76" y="115"/>
                      </a:lnTo>
                      <a:lnTo>
                        <a:pt x="53" y="124"/>
                      </a:lnTo>
                      <a:lnTo>
                        <a:pt x="53" y="121"/>
                      </a:lnTo>
                      <a:lnTo>
                        <a:pt x="38" y="124"/>
                      </a:lnTo>
                      <a:lnTo>
                        <a:pt x="36" y="124"/>
                      </a:lnTo>
                      <a:lnTo>
                        <a:pt x="12" y="129"/>
                      </a:lnTo>
                      <a:lnTo>
                        <a:pt x="6" y="130"/>
                      </a:lnTo>
                      <a:lnTo>
                        <a:pt x="2" y="131"/>
                      </a:lnTo>
                      <a:lnTo>
                        <a:pt x="1" y="131"/>
                      </a:lnTo>
                      <a:lnTo>
                        <a:pt x="0" y="128"/>
                      </a:lnTo>
                      <a:lnTo>
                        <a:pt x="0" y="124"/>
                      </a:lnTo>
                      <a:lnTo>
                        <a:pt x="1" y="82"/>
                      </a:lnTo>
                      <a:lnTo>
                        <a:pt x="1" y="72"/>
                      </a:lnTo>
                      <a:lnTo>
                        <a:pt x="1" y="65"/>
                      </a:lnTo>
                      <a:lnTo>
                        <a:pt x="1" y="57"/>
                      </a:lnTo>
                      <a:lnTo>
                        <a:pt x="16" y="55"/>
                      </a:lnTo>
                      <a:lnTo>
                        <a:pt x="18" y="54"/>
                      </a:lnTo>
                      <a:lnTo>
                        <a:pt x="19" y="54"/>
                      </a:lnTo>
                      <a:lnTo>
                        <a:pt x="20" y="54"/>
                      </a:lnTo>
                      <a:lnTo>
                        <a:pt x="26" y="53"/>
                      </a:lnTo>
                      <a:lnTo>
                        <a:pt x="40" y="50"/>
                      </a:lnTo>
                      <a:lnTo>
                        <a:pt x="58" y="45"/>
                      </a:lnTo>
                      <a:lnTo>
                        <a:pt x="61" y="44"/>
                      </a:lnTo>
                      <a:lnTo>
                        <a:pt x="69" y="43"/>
                      </a:lnTo>
                      <a:lnTo>
                        <a:pt x="70" y="42"/>
                      </a:lnTo>
                      <a:lnTo>
                        <a:pt x="73" y="42"/>
                      </a:lnTo>
                      <a:lnTo>
                        <a:pt x="90" y="38"/>
                      </a:lnTo>
                      <a:lnTo>
                        <a:pt x="97" y="37"/>
                      </a:lnTo>
                      <a:lnTo>
                        <a:pt x="100" y="36"/>
                      </a:lnTo>
                      <a:lnTo>
                        <a:pt x="102" y="36"/>
                      </a:lnTo>
                      <a:lnTo>
                        <a:pt x="147" y="26"/>
                      </a:lnTo>
                      <a:lnTo>
                        <a:pt x="148" y="23"/>
                      </a:lnTo>
                      <a:lnTo>
                        <a:pt x="148" y="20"/>
                      </a:lnTo>
                      <a:lnTo>
                        <a:pt x="149" y="19"/>
                      </a:lnTo>
                      <a:lnTo>
                        <a:pt x="161" y="11"/>
                      </a:lnTo>
                      <a:lnTo>
                        <a:pt x="161" y="5"/>
                      </a:lnTo>
                      <a:lnTo>
                        <a:pt x="175" y="0"/>
                      </a:lnTo>
                      <a:lnTo>
                        <a:pt x="187" y="16"/>
                      </a:lnTo>
                      <a:lnTo>
                        <a:pt x="196" y="13"/>
                      </a:lnTo>
                      <a:lnTo>
                        <a:pt x="197" y="20"/>
                      </a:lnTo>
                      <a:lnTo>
                        <a:pt x="190" y="29"/>
                      </a:lnTo>
                      <a:lnTo>
                        <a:pt x="179" y="45"/>
                      </a:lnTo>
                      <a:lnTo>
                        <a:pt x="178" y="44"/>
                      </a:lnTo>
                      <a:lnTo>
                        <a:pt x="179" y="51"/>
                      </a:lnTo>
                      <a:lnTo>
                        <a:pt x="185" y="56"/>
                      </a:lnTo>
                      <a:lnTo>
                        <a:pt x="192" y="60"/>
                      </a:lnTo>
                      <a:lnTo>
                        <a:pt x="196" y="60"/>
                      </a:lnTo>
                      <a:lnTo>
                        <a:pt x="216" y="80"/>
                      </a:lnTo>
                      <a:lnTo>
                        <a:pt x="209" y="84"/>
                      </a:lnTo>
                      <a:lnTo>
                        <a:pt x="216" y="87"/>
                      </a:lnTo>
                      <a:lnTo>
                        <a:pt x="220" y="86"/>
                      </a:lnTo>
                      <a:lnTo>
                        <a:pt x="226" y="99"/>
                      </a:lnTo>
                      <a:lnTo>
                        <a:pt x="232" y="102"/>
                      </a:lnTo>
                      <a:lnTo>
                        <a:pt x="250" y="102"/>
                      </a:lnTo>
                      <a:lnTo>
                        <a:pt x="263" y="91"/>
                      </a:lnTo>
                      <a:lnTo>
                        <a:pt x="263" y="81"/>
                      </a:lnTo>
                      <a:lnTo>
                        <a:pt x="260" y="82"/>
                      </a:lnTo>
                      <a:lnTo>
                        <a:pt x="249" y="65"/>
                      </a:lnTo>
                      <a:lnTo>
                        <a:pt x="260" y="69"/>
                      </a:lnTo>
                      <a:lnTo>
                        <a:pt x="274" y="99"/>
                      </a:lnTo>
                      <a:lnTo>
                        <a:pt x="273" y="114"/>
                      </a:lnTo>
                      <a:lnTo>
                        <a:pt x="272" y="103"/>
                      </a:lnTo>
                      <a:lnTo>
                        <a:pt x="269" y="102"/>
                      </a:lnTo>
                      <a:lnTo>
                        <a:pt x="244" y="115"/>
                      </a:lnTo>
                      <a:lnTo>
                        <a:pt x="237" y="124"/>
                      </a:lnTo>
                      <a:lnTo>
                        <a:pt x="227" y="128"/>
                      </a:lnTo>
                      <a:lnTo>
                        <a:pt x="225" y="131"/>
                      </a:lnTo>
                      <a:lnTo>
                        <a:pt x="206" y="147"/>
                      </a:lnTo>
                      <a:lnTo>
                        <a:pt x="209" y="142"/>
                      </a:lnTo>
                      <a:lnTo>
                        <a:pt x="222" y="130"/>
                      </a:lnTo>
                      <a:lnTo>
                        <a:pt x="224" y="118"/>
                      </a:lnTo>
                      <a:lnTo>
                        <a:pt x="220" y="114"/>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4" name="Freeform 32"/>
                <p:cNvSpPr>
                  <a:spLocks/>
                </p:cNvSpPr>
                <p:nvPr/>
              </p:nvSpPr>
              <p:spPr bwMode="auto">
                <a:xfrm>
                  <a:off x="7618413" y="2347913"/>
                  <a:ext cx="47625" cy="36512"/>
                </a:xfrm>
                <a:custGeom>
                  <a:avLst/>
                  <a:gdLst>
                    <a:gd name="T0" fmla="*/ 0 w 30"/>
                    <a:gd name="T1" fmla="*/ 2147483646 h 23"/>
                    <a:gd name="T2" fmla="*/ 2147483646 w 30"/>
                    <a:gd name="T3" fmla="*/ 2147483646 h 23"/>
                    <a:gd name="T4" fmla="*/ 2147483646 w 30"/>
                    <a:gd name="T5" fmla="*/ 2147483646 h 23"/>
                    <a:gd name="T6" fmla="*/ 2147483646 w 30"/>
                    <a:gd name="T7" fmla="*/ 2147483646 h 23"/>
                    <a:gd name="T8" fmla="*/ 2147483646 w 30"/>
                    <a:gd name="T9" fmla="*/ 2147483646 h 23"/>
                    <a:gd name="T10" fmla="*/ 2147483646 w 30"/>
                    <a:gd name="T11" fmla="*/ 0 h 23"/>
                    <a:gd name="T12" fmla="*/ 2147483646 w 30"/>
                    <a:gd name="T13" fmla="*/ 2147483646 h 23"/>
                    <a:gd name="T14" fmla="*/ 0 w 30"/>
                    <a:gd name="T15" fmla="*/ 2147483646 h 23"/>
                    <a:gd name="T16" fmla="*/ 0 60000 65536"/>
                    <a:gd name="T17" fmla="*/ 0 60000 65536"/>
                    <a:gd name="T18" fmla="*/ 0 60000 65536"/>
                    <a:gd name="T19" fmla="*/ 0 60000 65536"/>
                    <a:gd name="T20" fmla="*/ 0 60000 65536"/>
                    <a:gd name="T21" fmla="*/ 0 60000 65536"/>
                    <a:gd name="T22" fmla="*/ 0 60000 65536"/>
                    <a:gd name="T23" fmla="*/ 0 60000 65536"/>
                    <a:gd name="T24" fmla="*/ 0 w 30"/>
                    <a:gd name="T25" fmla="*/ 0 h 23"/>
                    <a:gd name="T26" fmla="*/ 30 w 30"/>
                    <a:gd name="T27" fmla="*/ 23 h 2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 h="23">
                      <a:moveTo>
                        <a:pt x="0" y="18"/>
                      </a:moveTo>
                      <a:lnTo>
                        <a:pt x="6" y="22"/>
                      </a:lnTo>
                      <a:lnTo>
                        <a:pt x="7" y="18"/>
                      </a:lnTo>
                      <a:lnTo>
                        <a:pt x="29" y="10"/>
                      </a:lnTo>
                      <a:lnTo>
                        <a:pt x="27" y="4"/>
                      </a:lnTo>
                      <a:lnTo>
                        <a:pt x="16" y="0"/>
                      </a:lnTo>
                      <a:lnTo>
                        <a:pt x="6" y="15"/>
                      </a:lnTo>
                      <a:lnTo>
                        <a:pt x="0" y="18"/>
                      </a:lnTo>
                    </a:path>
                  </a:pathLst>
                </a:custGeom>
                <a:solidFill>
                  <a:schemeClr val="accent1"/>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5" name="Freeform 33"/>
                <p:cNvSpPr>
                  <a:spLocks/>
                </p:cNvSpPr>
                <p:nvPr/>
              </p:nvSpPr>
              <p:spPr bwMode="auto">
                <a:xfrm>
                  <a:off x="7688263" y="2344738"/>
                  <a:ext cx="34925" cy="26987"/>
                </a:xfrm>
                <a:custGeom>
                  <a:avLst/>
                  <a:gdLst>
                    <a:gd name="T0" fmla="*/ 0 w 22"/>
                    <a:gd name="T1" fmla="*/ 2147483646 h 17"/>
                    <a:gd name="T2" fmla="*/ 2147483646 w 22"/>
                    <a:gd name="T3" fmla="*/ 2147483646 h 17"/>
                    <a:gd name="T4" fmla="*/ 2147483646 w 22"/>
                    <a:gd name="T5" fmla="*/ 2147483646 h 17"/>
                    <a:gd name="T6" fmla="*/ 2147483646 w 22"/>
                    <a:gd name="T7" fmla="*/ 2147483646 h 17"/>
                    <a:gd name="T8" fmla="*/ 2147483646 w 22"/>
                    <a:gd name="T9" fmla="*/ 2147483646 h 17"/>
                    <a:gd name="T10" fmla="*/ 2147483646 w 22"/>
                    <a:gd name="T11" fmla="*/ 0 h 17"/>
                    <a:gd name="T12" fmla="*/ 2147483646 w 22"/>
                    <a:gd name="T13" fmla="*/ 2147483646 h 17"/>
                    <a:gd name="T14" fmla="*/ 2147483646 w 22"/>
                    <a:gd name="T15" fmla="*/ 2147483646 h 17"/>
                    <a:gd name="T16" fmla="*/ 2147483646 w 22"/>
                    <a:gd name="T17" fmla="*/ 2147483646 h 17"/>
                    <a:gd name="T18" fmla="*/ 0 w 22"/>
                    <a:gd name="T19" fmla="*/ 2147483646 h 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17"/>
                    <a:gd name="T32" fmla="*/ 22 w 22"/>
                    <a:gd name="T33" fmla="*/ 17 h 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17">
                      <a:moveTo>
                        <a:pt x="0" y="12"/>
                      </a:moveTo>
                      <a:lnTo>
                        <a:pt x="1" y="13"/>
                      </a:lnTo>
                      <a:lnTo>
                        <a:pt x="15" y="16"/>
                      </a:lnTo>
                      <a:lnTo>
                        <a:pt x="21" y="6"/>
                      </a:lnTo>
                      <a:lnTo>
                        <a:pt x="19" y="5"/>
                      </a:lnTo>
                      <a:lnTo>
                        <a:pt x="14" y="0"/>
                      </a:lnTo>
                      <a:lnTo>
                        <a:pt x="16" y="5"/>
                      </a:lnTo>
                      <a:lnTo>
                        <a:pt x="14" y="9"/>
                      </a:lnTo>
                      <a:lnTo>
                        <a:pt x="6" y="13"/>
                      </a:lnTo>
                      <a:lnTo>
                        <a:pt x="0" y="12"/>
                      </a:lnTo>
                    </a:path>
                  </a:pathLst>
                </a:custGeom>
                <a:solidFill>
                  <a:srgbClr val="9933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6" name="Freeform 34"/>
                <p:cNvSpPr>
                  <a:spLocks/>
                </p:cNvSpPr>
                <p:nvPr/>
              </p:nvSpPr>
              <p:spPr bwMode="auto">
                <a:xfrm>
                  <a:off x="7348538" y="1760538"/>
                  <a:ext cx="212725" cy="447675"/>
                </a:xfrm>
                <a:custGeom>
                  <a:avLst/>
                  <a:gdLst>
                    <a:gd name="T0" fmla="*/ 2147483646 w 134"/>
                    <a:gd name="T1" fmla="*/ 2147483646 h 282"/>
                    <a:gd name="T2" fmla="*/ 2147483646 w 134"/>
                    <a:gd name="T3" fmla="*/ 2147483646 h 282"/>
                    <a:gd name="T4" fmla="*/ 2147483646 w 134"/>
                    <a:gd name="T5" fmla="*/ 2147483646 h 282"/>
                    <a:gd name="T6" fmla="*/ 2147483646 w 134"/>
                    <a:gd name="T7" fmla="*/ 2147483646 h 282"/>
                    <a:gd name="T8" fmla="*/ 2147483646 w 134"/>
                    <a:gd name="T9" fmla="*/ 2147483646 h 282"/>
                    <a:gd name="T10" fmla="*/ 2147483646 w 134"/>
                    <a:gd name="T11" fmla="*/ 2147483646 h 282"/>
                    <a:gd name="T12" fmla="*/ 2147483646 w 134"/>
                    <a:gd name="T13" fmla="*/ 2147483646 h 282"/>
                    <a:gd name="T14" fmla="*/ 2147483646 w 134"/>
                    <a:gd name="T15" fmla="*/ 2147483646 h 282"/>
                    <a:gd name="T16" fmla="*/ 2147483646 w 134"/>
                    <a:gd name="T17" fmla="*/ 2147483646 h 282"/>
                    <a:gd name="T18" fmla="*/ 2147483646 w 134"/>
                    <a:gd name="T19" fmla="*/ 2147483646 h 282"/>
                    <a:gd name="T20" fmla="*/ 2147483646 w 134"/>
                    <a:gd name="T21" fmla="*/ 2147483646 h 282"/>
                    <a:gd name="T22" fmla="*/ 2147483646 w 134"/>
                    <a:gd name="T23" fmla="*/ 2147483646 h 282"/>
                    <a:gd name="T24" fmla="*/ 2147483646 w 134"/>
                    <a:gd name="T25" fmla="*/ 2147483646 h 282"/>
                    <a:gd name="T26" fmla="*/ 2147483646 w 134"/>
                    <a:gd name="T27" fmla="*/ 2147483646 h 282"/>
                    <a:gd name="T28" fmla="*/ 2147483646 w 134"/>
                    <a:gd name="T29" fmla="*/ 2147483646 h 282"/>
                    <a:gd name="T30" fmla="*/ 2147483646 w 134"/>
                    <a:gd name="T31" fmla="*/ 2147483646 h 282"/>
                    <a:gd name="T32" fmla="*/ 2147483646 w 134"/>
                    <a:gd name="T33" fmla="*/ 2147483646 h 282"/>
                    <a:gd name="T34" fmla="*/ 2147483646 w 134"/>
                    <a:gd name="T35" fmla="*/ 2147483646 h 282"/>
                    <a:gd name="T36" fmla="*/ 2147483646 w 134"/>
                    <a:gd name="T37" fmla="*/ 2147483646 h 282"/>
                    <a:gd name="T38" fmla="*/ 2147483646 w 134"/>
                    <a:gd name="T39" fmla="*/ 2147483646 h 282"/>
                    <a:gd name="T40" fmla="*/ 2147483646 w 134"/>
                    <a:gd name="T41" fmla="*/ 0 h 282"/>
                    <a:gd name="T42" fmla="*/ 2147483646 w 134"/>
                    <a:gd name="T43" fmla="*/ 2147483646 h 282"/>
                    <a:gd name="T44" fmla="*/ 2147483646 w 134"/>
                    <a:gd name="T45" fmla="*/ 2147483646 h 282"/>
                    <a:gd name="T46" fmla="*/ 2147483646 w 134"/>
                    <a:gd name="T47" fmla="*/ 2147483646 h 282"/>
                    <a:gd name="T48" fmla="*/ 2147483646 w 134"/>
                    <a:gd name="T49" fmla="*/ 2147483646 h 282"/>
                    <a:gd name="T50" fmla="*/ 2147483646 w 134"/>
                    <a:gd name="T51" fmla="*/ 2147483646 h 282"/>
                    <a:gd name="T52" fmla="*/ 2147483646 w 134"/>
                    <a:gd name="T53" fmla="*/ 2147483646 h 282"/>
                    <a:gd name="T54" fmla="*/ 2147483646 w 134"/>
                    <a:gd name="T55" fmla="*/ 2147483646 h 282"/>
                    <a:gd name="T56" fmla="*/ 2147483646 w 134"/>
                    <a:gd name="T57" fmla="*/ 2147483646 h 282"/>
                    <a:gd name="T58" fmla="*/ 2147483646 w 134"/>
                    <a:gd name="T59" fmla="*/ 2147483646 h 282"/>
                    <a:gd name="T60" fmla="*/ 2147483646 w 134"/>
                    <a:gd name="T61" fmla="*/ 2147483646 h 282"/>
                    <a:gd name="T62" fmla="*/ 2147483646 w 134"/>
                    <a:gd name="T63" fmla="*/ 2147483646 h 282"/>
                    <a:gd name="T64" fmla="*/ 2147483646 w 134"/>
                    <a:gd name="T65" fmla="*/ 2147483646 h 282"/>
                    <a:gd name="T66" fmla="*/ 2147483646 w 134"/>
                    <a:gd name="T67" fmla="*/ 2147483646 h 282"/>
                    <a:gd name="T68" fmla="*/ 2147483646 w 134"/>
                    <a:gd name="T69" fmla="*/ 2147483646 h 282"/>
                    <a:gd name="T70" fmla="*/ 2147483646 w 134"/>
                    <a:gd name="T71" fmla="*/ 2147483646 h 282"/>
                    <a:gd name="T72" fmla="*/ 2147483646 w 134"/>
                    <a:gd name="T73" fmla="*/ 2147483646 h 282"/>
                    <a:gd name="T74" fmla="*/ 2147483646 w 134"/>
                    <a:gd name="T75" fmla="*/ 2147483646 h 282"/>
                    <a:gd name="T76" fmla="*/ 2147483646 w 134"/>
                    <a:gd name="T77" fmla="*/ 2147483646 h 282"/>
                    <a:gd name="T78" fmla="*/ 2147483646 w 134"/>
                    <a:gd name="T79" fmla="*/ 2147483646 h 282"/>
                    <a:gd name="T80" fmla="*/ 2147483646 w 134"/>
                    <a:gd name="T81" fmla="*/ 2147483646 h 282"/>
                    <a:gd name="T82" fmla="*/ 2147483646 w 134"/>
                    <a:gd name="T83" fmla="*/ 2147483646 h 282"/>
                    <a:gd name="T84" fmla="*/ 2147483646 w 134"/>
                    <a:gd name="T85" fmla="*/ 2147483646 h 282"/>
                    <a:gd name="T86" fmla="*/ 2147483646 w 134"/>
                    <a:gd name="T87" fmla="*/ 2147483646 h 282"/>
                    <a:gd name="T88" fmla="*/ 2147483646 w 134"/>
                    <a:gd name="T89" fmla="*/ 2147483646 h 282"/>
                    <a:gd name="T90" fmla="*/ 2147483646 w 134"/>
                    <a:gd name="T91" fmla="*/ 2147483646 h 282"/>
                    <a:gd name="T92" fmla="*/ 2147483646 w 134"/>
                    <a:gd name="T93" fmla="*/ 2147483646 h 282"/>
                    <a:gd name="T94" fmla="*/ 2147483646 w 134"/>
                    <a:gd name="T95" fmla="*/ 2147483646 h 282"/>
                    <a:gd name="T96" fmla="*/ 2147483646 w 134"/>
                    <a:gd name="T97" fmla="*/ 2147483646 h 282"/>
                    <a:gd name="T98" fmla="*/ 2147483646 w 134"/>
                    <a:gd name="T99" fmla="*/ 2147483646 h 282"/>
                    <a:gd name="T100" fmla="*/ 2147483646 w 134"/>
                    <a:gd name="T101" fmla="*/ 2147483646 h 282"/>
                    <a:gd name="T102" fmla="*/ 2147483646 w 134"/>
                    <a:gd name="T103" fmla="*/ 2147483646 h 282"/>
                    <a:gd name="T104" fmla="*/ 2147483646 w 134"/>
                    <a:gd name="T105" fmla="*/ 2147483646 h 282"/>
                    <a:gd name="T106" fmla="*/ 2147483646 w 134"/>
                    <a:gd name="T107" fmla="*/ 2147483646 h 282"/>
                    <a:gd name="T108" fmla="*/ 2147483646 w 134"/>
                    <a:gd name="T109" fmla="*/ 2147483646 h 282"/>
                    <a:gd name="T110" fmla="*/ 2147483646 w 134"/>
                    <a:gd name="T111" fmla="*/ 2147483646 h 282"/>
                    <a:gd name="T112" fmla="*/ 0 w 134"/>
                    <a:gd name="T113" fmla="*/ 2147483646 h 282"/>
                    <a:gd name="T114" fmla="*/ 2147483646 w 134"/>
                    <a:gd name="T115" fmla="*/ 2147483646 h 2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34"/>
                    <a:gd name="T175" fmla="*/ 0 h 282"/>
                    <a:gd name="T176" fmla="*/ 134 w 134"/>
                    <a:gd name="T177" fmla="*/ 282 h 2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34" h="282">
                      <a:moveTo>
                        <a:pt x="1" y="192"/>
                      </a:moveTo>
                      <a:lnTo>
                        <a:pt x="1" y="190"/>
                      </a:lnTo>
                      <a:lnTo>
                        <a:pt x="4" y="177"/>
                      </a:lnTo>
                      <a:lnTo>
                        <a:pt x="6" y="173"/>
                      </a:lnTo>
                      <a:lnTo>
                        <a:pt x="7" y="149"/>
                      </a:lnTo>
                      <a:lnTo>
                        <a:pt x="8" y="133"/>
                      </a:lnTo>
                      <a:lnTo>
                        <a:pt x="7" y="131"/>
                      </a:lnTo>
                      <a:lnTo>
                        <a:pt x="5" y="122"/>
                      </a:lnTo>
                      <a:lnTo>
                        <a:pt x="7" y="114"/>
                      </a:lnTo>
                      <a:lnTo>
                        <a:pt x="18" y="108"/>
                      </a:lnTo>
                      <a:lnTo>
                        <a:pt x="19" y="104"/>
                      </a:lnTo>
                      <a:lnTo>
                        <a:pt x="22" y="101"/>
                      </a:lnTo>
                      <a:lnTo>
                        <a:pt x="31" y="89"/>
                      </a:lnTo>
                      <a:lnTo>
                        <a:pt x="23" y="65"/>
                      </a:lnTo>
                      <a:lnTo>
                        <a:pt x="28" y="46"/>
                      </a:lnTo>
                      <a:lnTo>
                        <a:pt x="24" y="35"/>
                      </a:lnTo>
                      <a:lnTo>
                        <a:pt x="23" y="12"/>
                      </a:lnTo>
                      <a:lnTo>
                        <a:pt x="35" y="5"/>
                      </a:lnTo>
                      <a:lnTo>
                        <a:pt x="36" y="7"/>
                      </a:lnTo>
                      <a:lnTo>
                        <a:pt x="44" y="5"/>
                      </a:lnTo>
                      <a:lnTo>
                        <a:pt x="46" y="0"/>
                      </a:lnTo>
                      <a:lnTo>
                        <a:pt x="47" y="4"/>
                      </a:lnTo>
                      <a:lnTo>
                        <a:pt x="49" y="8"/>
                      </a:lnTo>
                      <a:lnTo>
                        <a:pt x="65" y="53"/>
                      </a:lnTo>
                      <a:lnTo>
                        <a:pt x="78" y="98"/>
                      </a:lnTo>
                      <a:lnTo>
                        <a:pt x="79" y="102"/>
                      </a:lnTo>
                      <a:lnTo>
                        <a:pt x="86" y="126"/>
                      </a:lnTo>
                      <a:lnTo>
                        <a:pt x="93" y="148"/>
                      </a:lnTo>
                      <a:lnTo>
                        <a:pt x="95" y="151"/>
                      </a:lnTo>
                      <a:lnTo>
                        <a:pt x="102" y="172"/>
                      </a:lnTo>
                      <a:lnTo>
                        <a:pt x="107" y="192"/>
                      </a:lnTo>
                      <a:lnTo>
                        <a:pt x="119" y="198"/>
                      </a:lnTo>
                      <a:lnTo>
                        <a:pt x="123" y="211"/>
                      </a:lnTo>
                      <a:lnTo>
                        <a:pt x="129" y="214"/>
                      </a:lnTo>
                      <a:lnTo>
                        <a:pt x="133" y="215"/>
                      </a:lnTo>
                      <a:lnTo>
                        <a:pt x="131" y="229"/>
                      </a:lnTo>
                      <a:lnTo>
                        <a:pt x="129" y="237"/>
                      </a:lnTo>
                      <a:lnTo>
                        <a:pt x="115" y="241"/>
                      </a:lnTo>
                      <a:lnTo>
                        <a:pt x="115" y="247"/>
                      </a:lnTo>
                      <a:lnTo>
                        <a:pt x="103" y="256"/>
                      </a:lnTo>
                      <a:lnTo>
                        <a:pt x="102" y="257"/>
                      </a:lnTo>
                      <a:lnTo>
                        <a:pt x="102" y="259"/>
                      </a:lnTo>
                      <a:lnTo>
                        <a:pt x="101" y="263"/>
                      </a:lnTo>
                      <a:lnTo>
                        <a:pt x="56" y="273"/>
                      </a:lnTo>
                      <a:lnTo>
                        <a:pt x="54" y="273"/>
                      </a:lnTo>
                      <a:lnTo>
                        <a:pt x="52" y="274"/>
                      </a:lnTo>
                      <a:lnTo>
                        <a:pt x="44" y="275"/>
                      </a:lnTo>
                      <a:lnTo>
                        <a:pt x="28" y="279"/>
                      </a:lnTo>
                      <a:lnTo>
                        <a:pt x="24" y="279"/>
                      </a:lnTo>
                      <a:lnTo>
                        <a:pt x="23" y="280"/>
                      </a:lnTo>
                      <a:lnTo>
                        <a:pt x="16" y="281"/>
                      </a:lnTo>
                      <a:lnTo>
                        <a:pt x="4" y="261"/>
                      </a:lnTo>
                      <a:lnTo>
                        <a:pt x="7" y="255"/>
                      </a:lnTo>
                      <a:lnTo>
                        <a:pt x="5" y="238"/>
                      </a:lnTo>
                      <a:lnTo>
                        <a:pt x="4" y="229"/>
                      </a:lnTo>
                      <a:lnTo>
                        <a:pt x="1" y="203"/>
                      </a:lnTo>
                      <a:lnTo>
                        <a:pt x="0" y="195"/>
                      </a:lnTo>
                      <a:lnTo>
                        <a:pt x="1" y="192"/>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7" name="Freeform 35"/>
                <p:cNvSpPr>
                  <a:spLocks/>
                </p:cNvSpPr>
                <p:nvPr/>
              </p:nvSpPr>
              <p:spPr bwMode="auto">
                <a:xfrm>
                  <a:off x="6532563" y="1871663"/>
                  <a:ext cx="971550" cy="746125"/>
                </a:xfrm>
                <a:custGeom>
                  <a:avLst/>
                  <a:gdLst>
                    <a:gd name="T0" fmla="*/ 2147483646 w 612"/>
                    <a:gd name="T1" fmla="*/ 2147483646 h 470"/>
                    <a:gd name="T2" fmla="*/ 2147483646 w 612"/>
                    <a:gd name="T3" fmla="*/ 2147483646 h 470"/>
                    <a:gd name="T4" fmla="*/ 2147483646 w 612"/>
                    <a:gd name="T5" fmla="*/ 2147483646 h 470"/>
                    <a:gd name="T6" fmla="*/ 2147483646 w 612"/>
                    <a:gd name="T7" fmla="*/ 2147483646 h 470"/>
                    <a:gd name="T8" fmla="*/ 2147483646 w 612"/>
                    <a:gd name="T9" fmla="*/ 2147483646 h 470"/>
                    <a:gd name="T10" fmla="*/ 2147483646 w 612"/>
                    <a:gd name="T11" fmla="*/ 2147483646 h 470"/>
                    <a:gd name="T12" fmla="*/ 2147483646 w 612"/>
                    <a:gd name="T13" fmla="*/ 2147483646 h 470"/>
                    <a:gd name="T14" fmla="*/ 2147483646 w 612"/>
                    <a:gd name="T15" fmla="*/ 2147483646 h 470"/>
                    <a:gd name="T16" fmla="*/ 2147483646 w 612"/>
                    <a:gd name="T17" fmla="*/ 2147483646 h 470"/>
                    <a:gd name="T18" fmla="*/ 2147483646 w 612"/>
                    <a:gd name="T19" fmla="*/ 2147483646 h 470"/>
                    <a:gd name="T20" fmla="*/ 2147483646 w 612"/>
                    <a:gd name="T21" fmla="*/ 2147483646 h 470"/>
                    <a:gd name="T22" fmla="*/ 2147483646 w 612"/>
                    <a:gd name="T23" fmla="*/ 2147483646 h 470"/>
                    <a:gd name="T24" fmla="*/ 2147483646 w 612"/>
                    <a:gd name="T25" fmla="*/ 2147483646 h 470"/>
                    <a:gd name="T26" fmla="*/ 2147483646 w 612"/>
                    <a:gd name="T27" fmla="*/ 2147483646 h 470"/>
                    <a:gd name="T28" fmla="*/ 2147483646 w 612"/>
                    <a:gd name="T29" fmla="*/ 2147483646 h 470"/>
                    <a:gd name="T30" fmla="*/ 2147483646 w 612"/>
                    <a:gd name="T31" fmla="*/ 2147483646 h 470"/>
                    <a:gd name="T32" fmla="*/ 2147483646 w 612"/>
                    <a:gd name="T33" fmla="*/ 2147483646 h 470"/>
                    <a:gd name="T34" fmla="*/ 2147483646 w 612"/>
                    <a:gd name="T35" fmla="*/ 2147483646 h 470"/>
                    <a:gd name="T36" fmla="*/ 2147483646 w 612"/>
                    <a:gd name="T37" fmla="*/ 2147483646 h 470"/>
                    <a:gd name="T38" fmla="*/ 2147483646 w 612"/>
                    <a:gd name="T39" fmla="*/ 2147483646 h 470"/>
                    <a:gd name="T40" fmla="*/ 2147483646 w 612"/>
                    <a:gd name="T41" fmla="*/ 2147483646 h 470"/>
                    <a:gd name="T42" fmla="*/ 2147483646 w 612"/>
                    <a:gd name="T43" fmla="*/ 2147483646 h 470"/>
                    <a:gd name="T44" fmla="*/ 2147483646 w 612"/>
                    <a:gd name="T45" fmla="*/ 2147483646 h 470"/>
                    <a:gd name="T46" fmla="*/ 2147483646 w 612"/>
                    <a:gd name="T47" fmla="*/ 2147483646 h 470"/>
                    <a:gd name="T48" fmla="*/ 2147483646 w 612"/>
                    <a:gd name="T49" fmla="*/ 2147483646 h 470"/>
                    <a:gd name="T50" fmla="*/ 2147483646 w 612"/>
                    <a:gd name="T51" fmla="*/ 2147483646 h 470"/>
                    <a:gd name="T52" fmla="*/ 2147483646 w 612"/>
                    <a:gd name="T53" fmla="*/ 2147483646 h 470"/>
                    <a:gd name="T54" fmla="*/ 2147483646 w 612"/>
                    <a:gd name="T55" fmla="*/ 2147483646 h 470"/>
                    <a:gd name="T56" fmla="*/ 2147483646 w 612"/>
                    <a:gd name="T57" fmla="*/ 2147483646 h 470"/>
                    <a:gd name="T58" fmla="*/ 2147483646 w 612"/>
                    <a:gd name="T59" fmla="*/ 2147483646 h 470"/>
                    <a:gd name="T60" fmla="*/ 2147483646 w 612"/>
                    <a:gd name="T61" fmla="*/ 2147483646 h 470"/>
                    <a:gd name="T62" fmla="*/ 2147483646 w 612"/>
                    <a:gd name="T63" fmla="*/ 2147483646 h 470"/>
                    <a:gd name="T64" fmla="*/ 2147483646 w 612"/>
                    <a:gd name="T65" fmla="*/ 2147483646 h 470"/>
                    <a:gd name="T66" fmla="*/ 2147483646 w 612"/>
                    <a:gd name="T67" fmla="*/ 2147483646 h 470"/>
                    <a:gd name="T68" fmla="*/ 2147483646 w 612"/>
                    <a:gd name="T69" fmla="*/ 2147483646 h 470"/>
                    <a:gd name="T70" fmla="*/ 2147483646 w 612"/>
                    <a:gd name="T71" fmla="*/ 2147483646 h 470"/>
                    <a:gd name="T72" fmla="*/ 2147483646 w 612"/>
                    <a:gd name="T73" fmla="*/ 2147483646 h 470"/>
                    <a:gd name="T74" fmla="*/ 2147483646 w 612"/>
                    <a:gd name="T75" fmla="*/ 2147483646 h 470"/>
                    <a:gd name="T76" fmla="*/ 2147483646 w 612"/>
                    <a:gd name="T77" fmla="*/ 2147483646 h 470"/>
                    <a:gd name="T78" fmla="*/ 2147483646 w 612"/>
                    <a:gd name="T79" fmla="*/ 2147483646 h 470"/>
                    <a:gd name="T80" fmla="*/ 2147483646 w 612"/>
                    <a:gd name="T81" fmla="*/ 2147483646 h 470"/>
                    <a:gd name="T82" fmla="*/ 2147483646 w 612"/>
                    <a:gd name="T83" fmla="*/ 2147483646 h 470"/>
                    <a:gd name="T84" fmla="*/ 2147483646 w 612"/>
                    <a:gd name="T85" fmla="*/ 2147483646 h 470"/>
                    <a:gd name="T86" fmla="*/ 2147483646 w 612"/>
                    <a:gd name="T87" fmla="*/ 2147483646 h 470"/>
                    <a:gd name="T88" fmla="*/ 2147483646 w 612"/>
                    <a:gd name="T89" fmla="*/ 2147483646 h 470"/>
                    <a:gd name="T90" fmla="*/ 2147483646 w 612"/>
                    <a:gd name="T91" fmla="*/ 2147483646 h 470"/>
                    <a:gd name="T92" fmla="*/ 2147483646 w 612"/>
                    <a:gd name="T93" fmla="*/ 2147483646 h 470"/>
                    <a:gd name="T94" fmla="*/ 2147483646 w 612"/>
                    <a:gd name="T95" fmla="*/ 2147483646 h 470"/>
                    <a:gd name="T96" fmla="*/ 2147483646 w 612"/>
                    <a:gd name="T97" fmla="*/ 2147483646 h 47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612"/>
                    <a:gd name="T148" fmla="*/ 0 h 470"/>
                    <a:gd name="T149" fmla="*/ 612 w 612"/>
                    <a:gd name="T150" fmla="*/ 470 h 47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612" h="470">
                      <a:moveTo>
                        <a:pt x="466" y="413"/>
                      </a:moveTo>
                      <a:lnTo>
                        <a:pt x="466" y="413"/>
                      </a:lnTo>
                      <a:lnTo>
                        <a:pt x="445" y="405"/>
                      </a:lnTo>
                      <a:lnTo>
                        <a:pt x="439" y="404"/>
                      </a:lnTo>
                      <a:lnTo>
                        <a:pt x="438" y="403"/>
                      </a:lnTo>
                      <a:lnTo>
                        <a:pt x="435" y="402"/>
                      </a:lnTo>
                      <a:lnTo>
                        <a:pt x="429" y="401"/>
                      </a:lnTo>
                      <a:lnTo>
                        <a:pt x="426" y="399"/>
                      </a:lnTo>
                      <a:lnTo>
                        <a:pt x="418" y="397"/>
                      </a:lnTo>
                      <a:lnTo>
                        <a:pt x="411" y="395"/>
                      </a:lnTo>
                      <a:lnTo>
                        <a:pt x="397" y="390"/>
                      </a:lnTo>
                      <a:lnTo>
                        <a:pt x="396" y="389"/>
                      </a:lnTo>
                      <a:lnTo>
                        <a:pt x="393" y="383"/>
                      </a:lnTo>
                      <a:lnTo>
                        <a:pt x="393" y="384"/>
                      </a:lnTo>
                      <a:lnTo>
                        <a:pt x="383" y="384"/>
                      </a:lnTo>
                      <a:lnTo>
                        <a:pt x="371" y="379"/>
                      </a:lnTo>
                      <a:lnTo>
                        <a:pt x="364" y="372"/>
                      </a:lnTo>
                      <a:lnTo>
                        <a:pt x="366" y="369"/>
                      </a:lnTo>
                      <a:lnTo>
                        <a:pt x="363" y="356"/>
                      </a:lnTo>
                      <a:lnTo>
                        <a:pt x="352" y="348"/>
                      </a:lnTo>
                      <a:lnTo>
                        <a:pt x="351" y="347"/>
                      </a:lnTo>
                      <a:lnTo>
                        <a:pt x="345" y="348"/>
                      </a:lnTo>
                      <a:lnTo>
                        <a:pt x="334" y="337"/>
                      </a:lnTo>
                      <a:lnTo>
                        <a:pt x="331" y="337"/>
                      </a:lnTo>
                      <a:lnTo>
                        <a:pt x="324" y="338"/>
                      </a:lnTo>
                      <a:lnTo>
                        <a:pt x="301" y="344"/>
                      </a:lnTo>
                      <a:lnTo>
                        <a:pt x="287" y="348"/>
                      </a:lnTo>
                      <a:lnTo>
                        <a:pt x="278" y="349"/>
                      </a:lnTo>
                      <a:lnTo>
                        <a:pt x="276" y="349"/>
                      </a:lnTo>
                      <a:lnTo>
                        <a:pt x="275" y="349"/>
                      </a:lnTo>
                      <a:lnTo>
                        <a:pt x="268" y="351"/>
                      </a:lnTo>
                      <a:lnTo>
                        <a:pt x="257" y="353"/>
                      </a:lnTo>
                      <a:lnTo>
                        <a:pt x="245" y="355"/>
                      </a:lnTo>
                      <a:lnTo>
                        <a:pt x="227" y="359"/>
                      </a:lnTo>
                      <a:lnTo>
                        <a:pt x="221" y="361"/>
                      </a:lnTo>
                      <a:lnTo>
                        <a:pt x="217" y="362"/>
                      </a:lnTo>
                      <a:lnTo>
                        <a:pt x="215" y="363"/>
                      </a:lnTo>
                      <a:lnTo>
                        <a:pt x="205" y="365"/>
                      </a:lnTo>
                      <a:lnTo>
                        <a:pt x="174" y="371"/>
                      </a:lnTo>
                      <a:lnTo>
                        <a:pt x="167" y="372"/>
                      </a:lnTo>
                      <a:lnTo>
                        <a:pt x="166" y="372"/>
                      </a:lnTo>
                      <a:lnTo>
                        <a:pt x="158" y="374"/>
                      </a:lnTo>
                      <a:lnTo>
                        <a:pt x="155" y="374"/>
                      </a:lnTo>
                      <a:lnTo>
                        <a:pt x="144" y="377"/>
                      </a:lnTo>
                      <a:lnTo>
                        <a:pt x="127" y="379"/>
                      </a:lnTo>
                      <a:lnTo>
                        <a:pt x="121" y="381"/>
                      </a:lnTo>
                      <a:lnTo>
                        <a:pt x="119" y="381"/>
                      </a:lnTo>
                      <a:lnTo>
                        <a:pt x="114" y="383"/>
                      </a:lnTo>
                      <a:lnTo>
                        <a:pt x="91" y="387"/>
                      </a:lnTo>
                      <a:lnTo>
                        <a:pt x="73" y="391"/>
                      </a:lnTo>
                      <a:lnTo>
                        <a:pt x="68" y="392"/>
                      </a:lnTo>
                      <a:lnTo>
                        <a:pt x="62" y="393"/>
                      </a:lnTo>
                      <a:lnTo>
                        <a:pt x="58" y="393"/>
                      </a:lnTo>
                      <a:lnTo>
                        <a:pt x="49" y="395"/>
                      </a:lnTo>
                      <a:lnTo>
                        <a:pt x="28" y="399"/>
                      </a:lnTo>
                      <a:lnTo>
                        <a:pt x="18" y="401"/>
                      </a:lnTo>
                      <a:lnTo>
                        <a:pt x="13" y="402"/>
                      </a:lnTo>
                      <a:lnTo>
                        <a:pt x="6" y="403"/>
                      </a:lnTo>
                      <a:lnTo>
                        <a:pt x="0" y="375"/>
                      </a:lnTo>
                      <a:lnTo>
                        <a:pt x="10" y="368"/>
                      </a:lnTo>
                      <a:lnTo>
                        <a:pt x="29" y="347"/>
                      </a:lnTo>
                      <a:lnTo>
                        <a:pt x="42" y="337"/>
                      </a:lnTo>
                      <a:lnTo>
                        <a:pt x="49" y="321"/>
                      </a:lnTo>
                      <a:lnTo>
                        <a:pt x="55" y="315"/>
                      </a:lnTo>
                      <a:lnTo>
                        <a:pt x="50" y="295"/>
                      </a:lnTo>
                      <a:lnTo>
                        <a:pt x="43" y="293"/>
                      </a:lnTo>
                      <a:lnTo>
                        <a:pt x="41" y="284"/>
                      </a:lnTo>
                      <a:lnTo>
                        <a:pt x="36" y="281"/>
                      </a:lnTo>
                      <a:lnTo>
                        <a:pt x="32" y="266"/>
                      </a:lnTo>
                      <a:lnTo>
                        <a:pt x="76" y="246"/>
                      </a:lnTo>
                      <a:lnTo>
                        <a:pt x="98" y="241"/>
                      </a:lnTo>
                      <a:lnTo>
                        <a:pt x="100" y="241"/>
                      </a:lnTo>
                      <a:lnTo>
                        <a:pt x="109" y="240"/>
                      </a:lnTo>
                      <a:lnTo>
                        <a:pt x="128" y="240"/>
                      </a:lnTo>
                      <a:lnTo>
                        <a:pt x="146" y="246"/>
                      </a:lnTo>
                      <a:lnTo>
                        <a:pt x="157" y="240"/>
                      </a:lnTo>
                      <a:lnTo>
                        <a:pt x="174" y="234"/>
                      </a:lnTo>
                      <a:lnTo>
                        <a:pt x="184" y="234"/>
                      </a:lnTo>
                      <a:lnTo>
                        <a:pt x="203" y="223"/>
                      </a:lnTo>
                      <a:lnTo>
                        <a:pt x="206" y="220"/>
                      </a:lnTo>
                      <a:lnTo>
                        <a:pt x="209" y="212"/>
                      </a:lnTo>
                      <a:lnTo>
                        <a:pt x="220" y="203"/>
                      </a:lnTo>
                      <a:lnTo>
                        <a:pt x="233" y="197"/>
                      </a:lnTo>
                      <a:lnTo>
                        <a:pt x="236" y="186"/>
                      </a:lnTo>
                      <a:lnTo>
                        <a:pt x="233" y="181"/>
                      </a:lnTo>
                      <a:lnTo>
                        <a:pt x="229" y="169"/>
                      </a:lnTo>
                      <a:lnTo>
                        <a:pt x="226" y="168"/>
                      </a:lnTo>
                      <a:lnTo>
                        <a:pt x="224" y="162"/>
                      </a:lnTo>
                      <a:lnTo>
                        <a:pt x="229" y="162"/>
                      </a:lnTo>
                      <a:lnTo>
                        <a:pt x="235" y="156"/>
                      </a:lnTo>
                      <a:lnTo>
                        <a:pt x="223" y="152"/>
                      </a:lnTo>
                      <a:lnTo>
                        <a:pt x="222" y="154"/>
                      </a:lnTo>
                      <a:lnTo>
                        <a:pt x="222" y="150"/>
                      </a:lnTo>
                      <a:lnTo>
                        <a:pt x="214" y="148"/>
                      </a:lnTo>
                      <a:lnTo>
                        <a:pt x="215" y="131"/>
                      </a:lnTo>
                      <a:lnTo>
                        <a:pt x="224" y="124"/>
                      </a:lnTo>
                      <a:lnTo>
                        <a:pt x="223" y="120"/>
                      </a:lnTo>
                      <a:lnTo>
                        <a:pt x="240" y="106"/>
                      </a:lnTo>
                      <a:lnTo>
                        <a:pt x="242" y="102"/>
                      </a:lnTo>
                      <a:lnTo>
                        <a:pt x="245" y="95"/>
                      </a:lnTo>
                      <a:lnTo>
                        <a:pt x="272" y="52"/>
                      </a:lnTo>
                      <a:lnTo>
                        <a:pt x="282" y="41"/>
                      </a:lnTo>
                      <a:lnTo>
                        <a:pt x="282" y="40"/>
                      </a:lnTo>
                      <a:lnTo>
                        <a:pt x="300" y="26"/>
                      </a:lnTo>
                      <a:lnTo>
                        <a:pt x="311" y="25"/>
                      </a:lnTo>
                      <a:lnTo>
                        <a:pt x="312" y="24"/>
                      </a:lnTo>
                      <a:lnTo>
                        <a:pt x="360" y="13"/>
                      </a:lnTo>
                      <a:lnTo>
                        <a:pt x="363" y="12"/>
                      </a:lnTo>
                      <a:lnTo>
                        <a:pt x="389" y="6"/>
                      </a:lnTo>
                      <a:lnTo>
                        <a:pt x="408" y="0"/>
                      </a:lnTo>
                      <a:lnTo>
                        <a:pt x="409" y="14"/>
                      </a:lnTo>
                      <a:lnTo>
                        <a:pt x="417" y="44"/>
                      </a:lnTo>
                      <a:lnTo>
                        <a:pt x="418" y="46"/>
                      </a:lnTo>
                      <a:lnTo>
                        <a:pt x="419" y="46"/>
                      </a:lnTo>
                      <a:lnTo>
                        <a:pt x="419" y="47"/>
                      </a:lnTo>
                      <a:lnTo>
                        <a:pt x="423" y="50"/>
                      </a:lnTo>
                      <a:lnTo>
                        <a:pt x="427" y="74"/>
                      </a:lnTo>
                      <a:lnTo>
                        <a:pt x="424" y="83"/>
                      </a:lnTo>
                      <a:lnTo>
                        <a:pt x="424" y="95"/>
                      </a:lnTo>
                      <a:lnTo>
                        <a:pt x="436" y="121"/>
                      </a:lnTo>
                      <a:lnTo>
                        <a:pt x="438" y="126"/>
                      </a:lnTo>
                      <a:lnTo>
                        <a:pt x="437" y="140"/>
                      </a:lnTo>
                      <a:lnTo>
                        <a:pt x="445" y="137"/>
                      </a:lnTo>
                      <a:lnTo>
                        <a:pt x="457" y="168"/>
                      </a:lnTo>
                      <a:lnTo>
                        <a:pt x="459" y="174"/>
                      </a:lnTo>
                      <a:lnTo>
                        <a:pt x="461" y="186"/>
                      </a:lnTo>
                      <a:lnTo>
                        <a:pt x="465" y="205"/>
                      </a:lnTo>
                      <a:lnTo>
                        <a:pt x="466" y="217"/>
                      </a:lnTo>
                      <a:lnTo>
                        <a:pt x="469" y="224"/>
                      </a:lnTo>
                      <a:lnTo>
                        <a:pt x="469" y="232"/>
                      </a:lnTo>
                      <a:lnTo>
                        <a:pt x="469" y="239"/>
                      </a:lnTo>
                      <a:lnTo>
                        <a:pt x="469" y="249"/>
                      </a:lnTo>
                      <a:lnTo>
                        <a:pt x="468" y="291"/>
                      </a:lnTo>
                      <a:lnTo>
                        <a:pt x="468" y="295"/>
                      </a:lnTo>
                      <a:lnTo>
                        <a:pt x="469" y="299"/>
                      </a:lnTo>
                      <a:lnTo>
                        <a:pt x="471" y="299"/>
                      </a:lnTo>
                      <a:lnTo>
                        <a:pt x="472" y="303"/>
                      </a:lnTo>
                      <a:lnTo>
                        <a:pt x="475" y="329"/>
                      </a:lnTo>
                      <a:lnTo>
                        <a:pt x="478" y="338"/>
                      </a:lnTo>
                      <a:lnTo>
                        <a:pt x="480" y="342"/>
                      </a:lnTo>
                      <a:lnTo>
                        <a:pt x="480" y="344"/>
                      </a:lnTo>
                      <a:lnTo>
                        <a:pt x="481" y="351"/>
                      </a:lnTo>
                      <a:lnTo>
                        <a:pt x="483" y="362"/>
                      </a:lnTo>
                      <a:lnTo>
                        <a:pt x="484" y="365"/>
                      </a:lnTo>
                      <a:lnTo>
                        <a:pt x="484" y="368"/>
                      </a:lnTo>
                      <a:lnTo>
                        <a:pt x="492" y="383"/>
                      </a:lnTo>
                      <a:lnTo>
                        <a:pt x="475" y="398"/>
                      </a:lnTo>
                      <a:lnTo>
                        <a:pt x="485" y="410"/>
                      </a:lnTo>
                      <a:lnTo>
                        <a:pt x="480" y="417"/>
                      </a:lnTo>
                      <a:lnTo>
                        <a:pt x="480" y="421"/>
                      </a:lnTo>
                      <a:lnTo>
                        <a:pt x="477" y="423"/>
                      </a:lnTo>
                      <a:lnTo>
                        <a:pt x="480" y="423"/>
                      </a:lnTo>
                      <a:lnTo>
                        <a:pt x="480" y="425"/>
                      </a:lnTo>
                      <a:lnTo>
                        <a:pt x="487" y="420"/>
                      </a:lnTo>
                      <a:lnTo>
                        <a:pt x="489" y="417"/>
                      </a:lnTo>
                      <a:lnTo>
                        <a:pt x="498" y="413"/>
                      </a:lnTo>
                      <a:lnTo>
                        <a:pt x="507" y="408"/>
                      </a:lnTo>
                      <a:lnTo>
                        <a:pt x="517" y="408"/>
                      </a:lnTo>
                      <a:lnTo>
                        <a:pt x="525" y="401"/>
                      </a:lnTo>
                      <a:lnTo>
                        <a:pt x="561" y="391"/>
                      </a:lnTo>
                      <a:lnTo>
                        <a:pt x="579" y="371"/>
                      </a:lnTo>
                      <a:lnTo>
                        <a:pt x="587" y="365"/>
                      </a:lnTo>
                      <a:lnTo>
                        <a:pt x="583" y="369"/>
                      </a:lnTo>
                      <a:lnTo>
                        <a:pt x="588" y="377"/>
                      </a:lnTo>
                      <a:lnTo>
                        <a:pt x="598" y="378"/>
                      </a:lnTo>
                      <a:lnTo>
                        <a:pt x="610" y="368"/>
                      </a:lnTo>
                      <a:lnTo>
                        <a:pt x="611" y="372"/>
                      </a:lnTo>
                      <a:lnTo>
                        <a:pt x="591" y="390"/>
                      </a:lnTo>
                      <a:lnTo>
                        <a:pt x="523" y="439"/>
                      </a:lnTo>
                      <a:lnTo>
                        <a:pt x="511" y="443"/>
                      </a:lnTo>
                      <a:lnTo>
                        <a:pt x="496" y="449"/>
                      </a:lnTo>
                      <a:lnTo>
                        <a:pt x="487" y="451"/>
                      </a:lnTo>
                      <a:lnTo>
                        <a:pt x="478" y="455"/>
                      </a:lnTo>
                      <a:lnTo>
                        <a:pt x="473" y="459"/>
                      </a:lnTo>
                      <a:lnTo>
                        <a:pt x="474" y="456"/>
                      </a:lnTo>
                      <a:lnTo>
                        <a:pt x="469" y="457"/>
                      </a:lnTo>
                      <a:lnTo>
                        <a:pt x="465" y="453"/>
                      </a:lnTo>
                      <a:lnTo>
                        <a:pt x="461" y="463"/>
                      </a:lnTo>
                      <a:lnTo>
                        <a:pt x="451" y="469"/>
                      </a:lnTo>
                      <a:lnTo>
                        <a:pt x="450" y="469"/>
                      </a:lnTo>
                      <a:lnTo>
                        <a:pt x="450" y="467"/>
                      </a:lnTo>
                      <a:lnTo>
                        <a:pt x="450" y="465"/>
                      </a:lnTo>
                      <a:lnTo>
                        <a:pt x="453" y="459"/>
                      </a:lnTo>
                      <a:lnTo>
                        <a:pt x="453" y="455"/>
                      </a:lnTo>
                      <a:lnTo>
                        <a:pt x="454" y="452"/>
                      </a:lnTo>
                      <a:lnTo>
                        <a:pt x="457" y="452"/>
                      </a:lnTo>
                      <a:lnTo>
                        <a:pt x="461" y="450"/>
                      </a:lnTo>
                      <a:lnTo>
                        <a:pt x="462" y="450"/>
                      </a:lnTo>
                      <a:lnTo>
                        <a:pt x="463" y="446"/>
                      </a:lnTo>
                      <a:lnTo>
                        <a:pt x="463" y="443"/>
                      </a:lnTo>
                      <a:lnTo>
                        <a:pt x="463" y="439"/>
                      </a:lnTo>
                      <a:lnTo>
                        <a:pt x="465" y="433"/>
                      </a:lnTo>
                      <a:lnTo>
                        <a:pt x="466" y="425"/>
                      </a:lnTo>
                      <a:lnTo>
                        <a:pt x="466" y="423"/>
                      </a:lnTo>
                      <a:lnTo>
                        <a:pt x="466" y="421"/>
                      </a:lnTo>
                      <a:lnTo>
                        <a:pt x="467" y="415"/>
                      </a:lnTo>
                      <a:lnTo>
                        <a:pt x="467" y="414"/>
                      </a:lnTo>
                      <a:lnTo>
                        <a:pt x="466" y="413"/>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8" name="Freeform 36"/>
                <p:cNvSpPr>
                  <a:spLocks/>
                </p:cNvSpPr>
                <p:nvPr/>
              </p:nvSpPr>
              <p:spPr bwMode="auto">
                <a:xfrm>
                  <a:off x="4891088" y="4164013"/>
                  <a:ext cx="733425" cy="647700"/>
                </a:xfrm>
                <a:custGeom>
                  <a:avLst/>
                  <a:gdLst>
                    <a:gd name="T0" fmla="*/ 2147483646 w 462"/>
                    <a:gd name="T1" fmla="*/ 2147483646 h 408"/>
                    <a:gd name="T2" fmla="*/ 2147483646 w 462"/>
                    <a:gd name="T3" fmla="*/ 2147483646 h 408"/>
                    <a:gd name="T4" fmla="*/ 2147483646 w 462"/>
                    <a:gd name="T5" fmla="*/ 2147483646 h 408"/>
                    <a:gd name="T6" fmla="*/ 2147483646 w 462"/>
                    <a:gd name="T7" fmla="*/ 2147483646 h 408"/>
                    <a:gd name="T8" fmla="*/ 2147483646 w 462"/>
                    <a:gd name="T9" fmla="*/ 2147483646 h 408"/>
                    <a:gd name="T10" fmla="*/ 2147483646 w 462"/>
                    <a:gd name="T11" fmla="*/ 2147483646 h 408"/>
                    <a:gd name="T12" fmla="*/ 2147483646 w 462"/>
                    <a:gd name="T13" fmla="*/ 2147483646 h 408"/>
                    <a:gd name="T14" fmla="*/ 2147483646 w 462"/>
                    <a:gd name="T15" fmla="*/ 2147483646 h 408"/>
                    <a:gd name="T16" fmla="*/ 2147483646 w 462"/>
                    <a:gd name="T17" fmla="*/ 2147483646 h 408"/>
                    <a:gd name="T18" fmla="*/ 2147483646 w 462"/>
                    <a:gd name="T19" fmla="*/ 2147483646 h 408"/>
                    <a:gd name="T20" fmla="*/ 2147483646 w 462"/>
                    <a:gd name="T21" fmla="*/ 2147483646 h 408"/>
                    <a:gd name="T22" fmla="*/ 2147483646 w 462"/>
                    <a:gd name="T23" fmla="*/ 2147483646 h 408"/>
                    <a:gd name="T24" fmla="*/ 2147483646 w 462"/>
                    <a:gd name="T25" fmla="*/ 2147483646 h 408"/>
                    <a:gd name="T26" fmla="*/ 2147483646 w 462"/>
                    <a:gd name="T27" fmla="*/ 2147483646 h 408"/>
                    <a:gd name="T28" fmla="*/ 2147483646 w 462"/>
                    <a:gd name="T29" fmla="*/ 2147483646 h 408"/>
                    <a:gd name="T30" fmla="*/ 2147483646 w 462"/>
                    <a:gd name="T31" fmla="*/ 2147483646 h 408"/>
                    <a:gd name="T32" fmla="*/ 2147483646 w 462"/>
                    <a:gd name="T33" fmla="*/ 2147483646 h 408"/>
                    <a:gd name="T34" fmla="*/ 2147483646 w 462"/>
                    <a:gd name="T35" fmla="*/ 2147483646 h 408"/>
                    <a:gd name="T36" fmla="*/ 2147483646 w 462"/>
                    <a:gd name="T37" fmla="*/ 2147483646 h 408"/>
                    <a:gd name="T38" fmla="*/ 2147483646 w 462"/>
                    <a:gd name="T39" fmla="*/ 2147483646 h 408"/>
                    <a:gd name="T40" fmla="*/ 2147483646 w 462"/>
                    <a:gd name="T41" fmla="*/ 2147483646 h 408"/>
                    <a:gd name="T42" fmla="*/ 2147483646 w 462"/>
                    <a:gd name="T43" fmla="*/ 2147483646 h 408"/>
                    <a:gd name="T44" fmla="*/ 2147483646 w 462"/>
                    <a:gd name="T45" fmla="*/ 2147483646 h 408"/>
                    <a:gd name="T46" fmla="*/ 2147483646 w 462"/>
                    <a:gd name="T47" fmla="*/ 2147483646 h 408"/>
                    <a:gd name="T48" fmla="*/ 2147483646 w 462"/>
                    <a:gd name="T49" fmla="*/ 2147483646 h 408"/>
                    <a:gd name="T50" fmla="*/ 2147483646 w 462"/>
                    <a:gd name="T51" fmla="*/ 2147483646 h 408"/>
                    <a:gd name="T52" fmla="*/ 2147483646 w 462"/>
                    <a:gd name="T53" fmla="*/ 2147483646 h 408"/>
                    <a:gd name="T54" fmla="*/ 2147483646 w 462"/>
                    <a:gd name="T55" fmla="*/ 2147483646 h 408"/>
                    <a:gd name="T56" fmla="*/ 2147483646 w 462"/>
                    <a:gd name="T57" fmla="*/ 2147483646 h 408"/>
                    <a:gd name="T58" fmla="*/ 2147483646 w 462"/>
                    <a:gd name="T59" fmla="*/ 2147483646 h 408"/>
                    <a:gd name="T60" fmla="*/ 2147483646 w 462"/>
                    <a:gd name="T61" fmla="*/ 2147483646 h 408"/>
                    <a:gd name="T62" fmla="*/ 2147483646 w 462"/>
                    <a:gd name="T63" fmla="*/ 2147483646 h 408"/>
                    <a:gd name="T64" fmla="*/ 2147483646 w 462"/>
                    <a:gd name="T65" fmla="*/ 2147483646 h 408"/>
                    <a:gd name="T66" fmla="*/ 2147483646 w 462"/>
                    <a:gd name="T67" fmla="*/ 2147483646 h 408"/>
                    <a:gd name="T68" fmla="*/ 2147483646 w 462"/>
                    <a:gd name="T69" fmla="*/ 2147483646 h 408"/>
                    <a:gd name="T70" fmla="*/ 2147483646 w 462"/>
                    <a:gd name="T71" fmla="*/ 2147483646 h 408"/>
                    <a:gd name="T72" fmla="*/ 0 w 462"/>
                    <a:gd name="T73" fmla="*/ 2147483646 h 408"/>
                    <a:gd name="T74" fmla="*/ 2147483646 w 462"/>
                    <a:gd name="T75" fmla="*/ 2147483646 h 408"/>
                    <a:gd name="T76" fmla="*/ 2147483646 w 462"/>
                    <a:gd name="T77" fmla="*/ 2147483646 h 408"/>
                    <a:gd name="T78" fmla="*/ 2147483646 w 462"/>
                    <a:gd name="T79" fmla="*/ 2147483646 h 408"/>
                    <a:gd name="T80" fmla="*/ 2147483646 w 462"/>
                    <a:gd name="T81" fmla="*/ 2147483646 h 408"/>
                    <a:gd name="T82" fmla="*/ 2147483646 w 462"/>
                    <a:gd name="T83" fmla="*/ 2147483646 h 408"/>
                    <a:gd name="T84" fmla="*/ 2147483646 w 462"/>
                    <a:gd name="T85" fmla="*/ 2147483646 h 408"/>
                    <a:gd name="T86" fmla="*/ 2147483646 w 462"/>
                    <a:gd name="T87" fmla="*/ 2147483646 h 408"/>
                    <a:gd name="T88" fmla="*/ 2147483646 w 462"/>
                    <a:gd name="T89" fmla="*/ 2147483646 h 408"/>
                    <a:gd name="T90" fmla="*/ 2147483646 w 462"/>
                    <a:gd name="T91" fmla="*/ 2147483646 h 408"/>
                    <a:gd name="T92" fmla="*/ 2147483646 w 462"/>
                    <a:gd name="T93" fmla="*/ 2147483646 h 408"/>
                    <a:gd name="T94" fmla="*/ 2147483646 w 462"/>
                    <a:gd name="T95" fmla="*/ 2147483646 h 408"/>
                    <a:gd name="T96" fmla="*/ 2147483646 w 462"/>
                    <a:gd name="T97" fmla="*/ 2147483646 h 408"/>
                    <a:gd name="T98" fmla="*/ 2147483646 w 462"/>
                    <a:gd name="T99" fmla="*/ 2147483646 h 408"/>
                    <a:gd name="T100" fmla="*/ 2147483646 w 462"/>
                    <a:gd name="T101" fmla="*/ 2147483646 h 408"/>
                    <a:gd name="T102" fmla="*/ 2147483646 w 462"/>
                    <a:gd name="T103" fmla="*/ 2147483646 h 40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62"/>
                    <a:gd name="T157" fmla="*/ 0 h 408"/>
                    <a:gd name="T158" fmla="*/ 462 w 462"/>
                    <a:gd name="T159" fmla="*/ 408 h 40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62" h="408">
                      <a:moveTo>
                        <a:pt x="257" y="207"/>
                      </a:moveTo>
                      <a:lnTo>
                        <a:pt x="267" y="207"/>
                      </a:lnTo>
                      <a:lnTo>
                        <a:pt x="273" y="207"/>
                      </a:lnTo>
                      <a:lnTo>
                        <a:pt x="287" y="205"/>
                      </a:lnTo>
                      <a:lnTo>
                        <a:pt x="295" y="205"/>
                      </a:lnTo>
                      <a:lnTo>
                        <a:pt x="299" y="205"/>
                      </a:lnTo>
                      <a:lnTo>
                        <a:pt x="310" y="204"/>
                      </a:lnTo>
                      <a:lnTo>
                        <a:pt x="312" y="204"/>
                      </a:lnTo>
                      <a:lnTo>
                        <a:pt x="316" y="204"/>
                      </a:lnTo>
                      <a:lnTo>
                        <a:pt x="328" y="202"/>
                      </a:lnTo>
                      <a:lnTo>
                        <a:pt x="329" y="202"/>
                      </a:lnTo>
                      <a:lnTo>
                        <a:pt x="336" y="201"/>
                      </a:lnTo>
                      <a:lnTo>
                        <a:pt x="337" y="201"/>
                      </a:lnTo>
                      <a:lnTo>
                        <a:pt x="349" y="201"/>
                      </a:lnTo>
                      <a:lnTo>
                        <a:pt x="375" y="199"/>
                      </a:lnTo>
                      <a:lnTo>
                        <a:pt x="381" y="198"/>
                      </a:lnTo>
                      <a:lnTo>
                        <a:pt x="382" y="199"/>
                      </a:lnTo>
                      <a:lnTo>
                        <a:pt x="383" y="198"/>
                      </a:lnTo>
                      <a:lnTo>
                        <a:pt x="382" y="206"/>
                      </a:lnTo>
                      <a:lnTo>
                        <a:pt x="377" y="224"/>
                      </a:lnTo>
                      <a:lnTo>
                        <a:pt x="377" y="233"/>
                      </a:lnTo>
                      <a:lnTo>
                        <a:pt x="384" y="250"/>
                      </a:lnTo>
                      <a:lnTo>
                        <a:pt x="385" y="250"/>
                      </a:lnTo>
                      <a:lnTo>
                        <a:pt x="393" y="254"/>
                      </a:lnTo>
                      <a:lnTo>
                        <a:pt x="400" y="275"/>
                      </a:lnTo>
                      <a:lnTo>
                        <a:pt x="408" y="280"/>
                      </a:lnTo>
                      <a:lnTo>
                        <a:pt x="400" y="284"/>
                      </a:lnTo>
                      <a:lnTo>
                        <a:pt x="389" y="298"/>
                      </a:lnTo>
                      <a:lnTo>
                        <a:pt x="381" y="302"/>
                      </a:lnTo>
                      <a:lnTo>
                        <a:pt x="389" y="306"/>
                      </a:lnTo>
                      <a:lnTo>
                        <a:pt x="395" y="314"/>
                      </a:lnTo>
                      <a:lnTo>
                        <a:pt x="402" y="314"/>
                      </a:lnTo>
                      <a:lnTo>
                        <a:pt x="407" y="299"/>
                      </a:lnTo>
                      <a:lnTo>
                        <a:pt x="411" y="296"/>
                      </a:lnTo>
                      <a:lnTo>
                        <a:pt x="423" y="293"/>
                      </a:lnTo>
                      <a:lnTo>
                        <a:pt x="439" y="280"/>
                      </a:lnTo>
                      <a:lnTo>
                        <a:pt x="439" y="303"/>
                      </a:lnTo>
                      <a:lnTo>
                        <a:pt x="433" y="306"/>
                      </a:lnTo>
                      <a:lnTo>
                        <a:pt x="435" y="310"/>
                      </a:lnTo>
                      <a:lnTo>
                        <a:pt x="423" y="324"/>
                      </a:lnTo>
                      <a:lnTo>
                        <a:pt x="420" y="333"/>
                      </a:lnTo>
                      <a:lnTo>
                        <a:pt x="415" y="328"/>
                      </a:lnTo>
                      <a:lnTo>
                        <a:pt x="415" y="336"/>
                      </a:lnTo>
                      <a:lnTo>
                        <a:pt x="403" y="333"/>
                      </a:lnTo>
                      <a:lnTo>
                        <a:pt x="415" y="336"/>
                      </a:lnTo>
                      <a:lnTo>
                        <a:pt x="403" y="339"/>
                      </a:lnTo>
                      <a:lnTo>
                        <a:pt x="413" y="351"/>
                      </a:lnTo>
                      <a:lnTo>
                        <a:pt x="407" y="351"/>
                      </a:lnTo>
                      <a:lnTo>
                        <a:pt x="417" y="362"/>
                      </a:lnTo>
                      <a:lnTo>
                        <a:pt x="427" y="362"/>
                      </a:lnTo>
                      <a:lnTo>
                        <a:pt x="442" y="369"/>
                      </a:lnTo>
                      <a:lnTo>
                        <a:pt x="447" y="367"/>
                      </a:lnTo>
                      <a:lnTo>
                        <a:pt x="455" y="375"/>
                      </a:lnTo>
                      <a:lnTo>
                        <a:pt x="461" y="376"/>
                      </a:lnTo>
                      <a:lnTo>
                        <a:pt x="460" y="393"/>
                      </a:lnTo>
                      <a:lnTo>
                        <a:pt x="453" y="394"/>
                      </a:lnTo>
                      <a:lnTo>
                        <a:pt x="453" y="402"/>
                      </a:lnTo>
                      <a:lnTo>
                        <a:pt x="451" y="400"/>
                      </a:lnTo>
                      <a:lnTo>
                        <a:pt x="443" y="393"/>
                      </a:lnTo>
                      <a:lnTo>
                        <a:pt x="431" y="405"/>
                      </a:lnTo>
                      <a:lnTo>
                        <a:pt x="430" y="403"/>
                      </a:lnTo>
                      <a:lnTo>
                        <a:pt x="432" y="401"/>
                      </a:lnTo>
                      <a:lnTo>
                        <a:pt x="431" y="393"/>
                      </a:lnTo>
                      <a:lnTo>
                        <a:pt x="427" y="393"/>
                      </a:lnTo>
                      <a:lnTo>
                        <a:pt x="420" y="379"/>
                      </a:lnTo>
                      <a:lnTo>
                        <a:pt x="396" y="372"/>
                      </a:lnTo>
                      <a:lnTo>
                        <a:pt x="382" y="375"/>
                      </a:lnTo>
                      <a:lnTo>
                        <a:pt x="367" y="390"/>
                      </a:lnTo>
                      <a:lnTo>
                        <a:pt x="353" y="400"/>
                      </a:lnTo>
                      <a:lnTo>
                        <a:pt x="343" y="402"/>
                      </a:lnTo>
                      <a:lnTo>
                        <a:pt x="351" y="400"/>
                      </a:lnTo>
                      <a:lnTo>
                        <a:pt x="354" y="395"/>
                      </a:lnTo>
                      <a:lnTo>
                        <a:pt x="347" y="382"/>
                      </a:lnTo>
                      <a:lnTo>
                        <a:pt x="340" y="381"/>
                      </a:lnTo>
                      <a:lnTo>
                        <a:pt x="337" y="388"/>
                      </a:lnTo>
                      <a:lnTo>
                        <a:pt x="330" y="387"/>
                      </a:lnTo>
                      <a:lnTo>
                        <a:pt x="315" y="397"/>
                      </a:lnTo>
                      <a:lnTo>
                        <a:pt x="305" y="407"/>
                      </a:lnTo>
                      <a:lnTo>
                        <a:pt x="301" y="407"/>
                      </a:lnTo>
                      <a:lnTo>
                        <a:pt x="293" y="396"/>
                      </a:lnTo>
                      <a:lnTo>
                        <a:pt x="276" y="397"/>
                      </a:lnTo>
                      <a:lnTo>
                        <a:pt x="252" y="381"/>
                      </a:lnTo>
                      <a:lnTo>
                        <a:pt x="257" y="382"/>
                      </a:lnTo>
                      <a:lnTo>
                        <a:pt x="263" y="375"/>
                      </a:lnTo>
                      <a:lnTo>
                        <a:pt x="259" y="366"/>
                      </a:lnTo>
                      <a:lnTo>
                        <a:pt x="238" y="359"/>
                      </a:lnTo>
                      <a:lnTo>
                        <a:pt x="234" y="362"/>
                      </a:lnTo>
                      <a:lnTo>
                        <a:pt x="234" y="351"/>
                      </a:lnTo>
                      <a:lnTo>
                        <a:pt x="227" y="352"/>
                      </a:lnTo>
                      <a:lnTo>
                        <a:pt x="227" y="341"/>
                      </a:lnTo>
                      <a:lnTo>
                        <a:pt x="215" y="339"/>
                      </a:lnTo>
                      <a:lnTo>
                        <a:pt x="204" y="344"/>
                      </a:lnTo>
                      <a:lnTo>
                        <a:pt x="206" y="341"/>
                      </a:lnTo>
                      <a:lnTo>
                        <a:pt x="204" y="341"/>
                      </a:lnTo>
                      <a:lnTo>
                        <a:pt x="204" y="332"/>
                      </a:lnTo>
                      <a:lnTo>
                        <a:pt x="196" y="332"/>
                      </a:lnTo>
                      <a:lnTo>
                        <a:pt x="192" y="336"/>
                      </a:lnTo>
                      <a:lnTo>
                        <a:pt x="180" y="342"/>
                      </a:lnTo>
                      <a:lnTo>
                        <a:pt x="193" y="354"/>
                      </a:lnTo>
                      <a:lnTo>
                        <a:pt x="208" y="353"/>
                      </a:lnTo>
                      <a:lnTo>
                        <a:pt x="216" y="358"/>
                      </a:lnTo>
                      <a:lnTo>
                        <a:pt x="215" y="367"/>
                      </a:lnTo>
                      <a:lnTo>
                        <a:pt x="205" y="366"/>
                      </a:lnTo>
                      <a:lnTo>
                        <a:pt x="191" y="358"/>
                      </a:lnTo>
                      <a:lnTo>
                        <a:pt x="181" y="358"/>
                      </a:lnTo>
                      <a:lnTo>
                        <a:pt x="173" y="363"/>
                      </a:lnTo>
                      <a:lnTo>
                        <a:pt x="139" y="362"/>
                      </a:lnTo>
                      <a:lnTo>
                        <a:pt x="108" y="350"/>
                      </a:lnTo>
                      <a:lnTo>
                        <a:pt x="82" y="345"/>
                      </a:lnTo>
                      <a:lnTo>
                        <a:pt x="38" y="351"/>
                      </a:lnTo>
                      <a:lnTo>
                        <a:pt x="32" y="359"/>
                      </a:lnTo>
                      <a:lnTo>
                        <a:pt x="28" y="351"/>
                      </a:lnTo>
                      <a:lnTo>
                        <a:pt x="26" y="339"/>
                      </a:lnTo>
                      <a:lnTo>
                        <a:pt x="29" y="336"/>
                      </a:lnTo>
                      <a:lnTo>
                        <a:pt x="36" y="323"/>
                      </a:lnTo>
                      <a:lnTo>
                        <a:pt x="37" y="321"/>
                      </a:lnTo>
                      <a:lnTo>
                        <a:pt x="40" y="317"/>
                      </a:lnTo>
                      <a:lnTo>
                        <a:pt x="41" y="309"/>
                      </a:lnTo>
                      <a:lnTo>
                        <a:pt x="40" y="298"/>
                      </a:lnTo>
                      <a:lnTo>
                        <a:pt x="36" y="290"/>
                      </a:lnTo>
                      <a:lnTo>
                        <a:pt x="36" y="283"/>
                      </a:lnTo>
                      <a:lnTo>
                        <a:pt x="36" y="281"/>
                      </a:lnTo>
                      <a:lnTo>
                        <a:pt x="38" y="272"/>
                      </a:lnTo>
                      <a:lnTo>
                        <a:pt x="46" y="245"/>
                      </a:lnTo>
                      <a:lnTo>
                        <a:pt x="52" y="232"/>
                      </a:lnTo>
                      <a:lnTo>
                        <a:pt x="50" y="232"/>
                      </a:lnTo>
                      <a:lnTo>
                        <a:pt x="49" y="219"/>
                      </a:lnTo>
                      <a:lnTo>
                        <a:pt x="49" y="200"/>
                      </a:lnTo>
                      <a:lnTo>
                        <a:pt x="44" y="201"/>
                      </a:lnTo>
                      <a:lnTo>
                        <a:pt x="31" y="170"/>
                      </a:lnTo>
                      <a:lnTo>
                        <a:pt x="34" y="166"/>
                      </a:lnTo>
                      <a:lnTo>
                        <a:pt x="24" y="159"/>
                      </a:lnTo>
                      <a:lnTo>
                        <a:pt x="22" y="142"/>
                      </a:lnTo>
                      <a:lnTo>
                        <a:pt x="18" y="133"/>
                      </a:lnTo>
                      <a:lnTo>
                        <a:pt x="7" y="121"/>
                      </a:lnTo>
                      <a:lnTo>
                        <a:pt x="6" y="119"/>
                      </a:lnTo>
                      <a:lnTo>
                        <a:pt x="6" y="117"/>
                      </a:lnTo>
                      <a:lnTo>
                        <a:pt x="4" y="116"/>
                      </a:lnTo>
                      <a:lnTo>
                        <a:pt x="2" y="97"/>
                      </a:lnTo>
                      <a:lnTo>
                        <a:pt x="2" y="91"/>
                      </a:lnTo>
                      <a:lnTo>
                        <a:pt x="2" y="79"/>
                      </a:lnTo>
                      <a:lnTo>
                        <a:pt x="2" y="77"/>
                      </a:lnTo>
                      <a:lnTo>
                        <a:pt x="2" y="65"/>
                      </a:lnTo>
                      <a:lnTo>
                        <a:pt x="1" y="53"/>
                      </a:lnTo>
                      <a:lnTo>
                        <a:pt x="1" y="44"/>
                      </a:lnTo>
                      <a:lnTo>
                        <a:pt x="1" y="41"/>
                      </a:lnTo>
                      <a:lnTo>
                        <a:pt x="1" y="38"/>
                      </a:lnTo>
                      <a:lnTo>
                        <a:pt x="0" y="26"/>
                      </a:lnTo>
                      <a:lnTo>
                        <a:pt x="0" y="13"/>
                      </a:lnTo>
                      <a:lnTo>
                        <a:pt x="0" y="11"/>
                      </a:lnTo>
                      <a:lnTo>
                        <a:pt x="4" y="11"/>
                      </a:lnTo>
                      <a:lnTo>
                        <a:pt x="10" y="11"/>
                      </a:lnTo>
                      <a:lnTo>
                        <a:pt x="19" y="11"/>
                      </a:lnTo>
                      <a:lnTo>
                        <a:pt x="30" y="11"/>
                      </a:lnTo>
                      <a:lnTo>
                        <a:pt x="31" y="11"/>
                      </a:lnTo>
                      <a:lnTo>
                        <a:pt x="43" y="10"/>
                      </a:lnTo>
                      <a:lnTo>
                        <a:pt x="44" y="10"/>
                      </a:lnTo>
                      <a:lnTo>
                        <a:pt x="46" y="10"/>
                      </a:lnTo>
                      <a:lnTo>
                        <a:pt x="60" y="8"/>
                      </a:lnTo>
                      <a:lnTo>
                        <a:pt x="66" y="8"/>
                      </a:lnTo>
                      <a:lnTo>
                        <a:pt x="67" y="8"/>
                      </a:lnTo>
                      <a:lnTo>
                        <a:pt x="70" y="8"/>
                      </a:lnTo>
                      <a:lnTo>
                        <a:pt x="71" y="8"/>
                      </a:lnTo>
                      <a:lnTo>
                        <a:pt x="89" y="7"/>
                      </a:lnTo>
                      <a:lnTo>
                        <a:pt x="104" y="7"/>
                      </a:lnTo>
                      <a:lnTo>
                        <a:pt x="112" y="7"/>
                      </a:lnTo>
                      <a:lnTo>
                        <a:pt x="131" y="6"/>
                      </a:lnTo>
                      <a:lnTo>
                        <a:pt x="158" y="5"/>
                      </a:lnTo>
                      <a:lnTo>
                        <a:pt x="167" y="5"/>
                      </a:lnTo>
                      <a:lnTo>
                        <a:pt x="208" y="2"/>
                      </a:lnTo>
                      <a:lnTo>
                        <a:pt x="209" y="2"/>
                      </a:lnTo>
                      <a:lnTo>
                        <a:pt x="220" y="1"/>
                      </a:lnTo>
                      <a:lnTo>
                        <a:pt x="222" y="1"/>
                      </a:lnTo>
                      <a:lnTo>
                        <a:pt x="223" y="1"/>
                      </a:lnTo>
                      <a:lnTo>
                        <a:pt x="224" y="1"/>
                      </a:lnTo>
                      <a:lnTo>
                        <a:pt x="235" y="1"/>
                      </a:lnTo>
                      <a:lnTo>
                        <a:pt x="239" y="1"/>
                      </a:lnTo>
                      <a:lnTo>
                        <a:pt x="240" y="0"/>
                      </a:lnTo>
                      <a:lnTo>
                        <a:pt x="245" y="0"/>
                      </a:lnTo>
                      <a:lnTo>
                        <a:pt x="251" y="42"/>
                      </a:lnTo>
                      <a:lnTo>
                        <a:pt x="261" y="38"/>
                      </a:lnTo>
                      <a:lnTo>
                        <a:pt x="257" y="43"/>
                      </a:lnTo>
                      <a:lnTo>
                        <a:pt x="256" y="44"/>
                      </a:lnTo>
                      <a:lnTo>
                        <a:pt x="262" y="53"/>
                      </a:lnTo>
                      <a:lnTo>
                        <a:pt x="252" y="53"/>
                      </a:lnTo>
                      <a:lnTo>
                        <a:pt x="262" y="56"/>
                      </a:lnTo>
                      <a:lnTo>
                        <a:pt x="264" y="83"/>
                      </a:lnTo>
                      <a:lnTo>
                        <a:pt x="253" y="83"/>
                      </a:lnTo>
                      <a:lnTo>
                        <a:pt x="253" y="90"/>
                      </a:lnTo>
                      <a:lnTo>
                        <a:pt x="259" y="90"/>
                      </a:lnTo>
                      <a:lnTo>
                        <a:pt x="263" y="90"/>
                      </a:lnTo>
                      <a:lnTo>
                        <a:pt x="262" y="90"/>
                      </a:lnTo>
                      <a:lnTo>
                        <a:pt x="262" y="91"/>
                      </a:lnTo>
                      <a:lnTo>
                        <a:pt x="255" y="97"/>
                      </a:lnTo>
                      <a:lnTo>
                        <a:pt x="258" y="103"/>
                      </a:lnTo>
                      <a:lnTo>
                        <a:pt x="246" y="117"/>
                      </a:lnTo>
                      <a:lnTo>
                        <a:pt x="245" y="117"/>
                      </a:lnTo>
                      <a:lnTo>
                        <a:pt x="245" y="130"/>
                      </a:lnTo>
                      <a:lnTo>
                        <a:pt x="240" y="130"/>
                      </a:lnTo>
                      <a:lnTo>
                        <a:pt x="237" y="130"/>
                      </a:lnTo>
                      <a:lnTo>
                        <a:pt x="234" y="132"/>
                      </a:lnTo>
                      <a:lnTo>
                        <a:pt x="234" y="133"/>
                      </a:lnTo>
                      <a:lnTo>
                        <a:pt x="226" y="142"/>
                      </a:lnTo>
                      <a:lnTo>
                        <a:pt x="227" y="171"/>
                      </a:lnTo>
                      <a:lnTo>
                        <a:pt x="221" y="189"/>
                      </a:lnTo>
                      <a:lnTo>
                        <a:pt x="217" y="196"/>
                      </a:lnTo>
                      <a:lnTo>
                        <a:pt x="220" y="208"/>
                      </a:lnTo>
                      <a:lnTo>
                        <a:pt x="217" y="209"/>
                      </a:lnTo>
                      <a:lnTo>
                        <a:pt x="240" y="208"/>
                      </a:lnTo>
                      <a:lnTo>
                        <a:pt x="251" y="207"/>
                      </a:lnTo>
                      <a:lnTo>
                        <a:pt x="257" y="207"/>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9" name="Freeform 37"/>
                <p:cNvSpPr>
                  <a:spLocks/>
                </p:cNvSpPr>
                <p:nvPr/>
              </p:nvSpPr>
              <p:spPr bwMode="auto">
                <a:xfrm>
                  <a:off x="4792663" y="3578225"/>
                  <a:ext cx="652462" cy="603250"/>
                </a:xfrm>
                <a:custGeom>
                  <a:avLst/>
                  <a:gdLst>
                    <a:gd name="T0" fmla="*/ 2147483646 w 411"/>
                    <a:gd name="T1" fmla="*/ 2147483646 h 380"/>
                    <a:gd name="T2" fmla="*/ 2147483646 w 411"/>
                    <a:gd name="T3" fmla="*/ 2147483646 h 380"/>
                    <a:gd name="T4" fmla="*/ 2147483646 w 411"/>
                    <a:gd name="T5" fmla="*/ 2147483646 h 380"/>
                    <a:gd name="T6" fmla="*/ 2147483646 w 411"/>
                    <a:gd name="T7" fmla="*/ 2147483646 h 380"/>
                    <a:gd name="T8" fmla="*/ 2147483646 w 411"/>
                    <a:gd name="T9" fmla="*/ 2147483646 h 380"/>
                    <a:gd name="T10" fmla="*/ 2147483646 w 411"/>
                    <a:gd name="T11" fmla="*/ 2147483646 h 380"/>
                    <a:gd name="T12" fmla="*/ 2147483646 w 411"/>
                    <a:gd name="T13" fmla="*/ 2147483646 h 380"/>
                    <a:gd name="T14" fmla="*/ 2147483646 w 411"/>
                    <a:gd name="T15" fmla="*/ 2147483646 h 380"/>
                    <a:gd name="T16" fmla="*/ 2147483646 w 411"/>
                    <a:gd name="T17" fmla="*/ 2147483646 h 380"/>
                    <a:gd name="T18" fmla="*/ 2147483646 w 411"/>
                    <a:gd name="T19" fmla="*/ 2147483646 h 380"/>
                    <a:gd name="T20" fmla="*/ 2147483646 w 411"/>
                    <a:gd name="T21" fmla="*/ 2147483646 h 380"/>
                    <a:gd name="T22" fmla="*/ 2147483646 w 411"/>
                    <a:gd name="T23" fmla="*/ 2147483646 h 380"/>
                    <a:gd name="T24" fmla="*/ 2147483646 w 411"/>
                    <a:gd name="T25" fmla="*/ 2147483646 h 380"/>
                    <a:gd name="T26" fmla="*/ 2147483646 w 411"/>
                    <a:gd name="T27" fmla="*/ 2147483646 h 380"/>
                    <a:gd name="T28" fmla="*/ 2147483646 w 411"/>
                    <a:gd name="T29" fmla="*/ 2147483646 h 380"/>
                    <a:gd name="T30" fmla="*/ 2147483646 w 411"/>
                    <a:gd name="T31" fmla="*/ 2147483646 h 380"/>
                    <a:gd name="T32" fmla="*/ 2147483646 w 411"/>
                    <a:gd name="T33" fmla="*/ 2147483646 h 380"/>
                    <a:gd name="T34" fmla="*/ 2147483646 w 411"/>
                    <a:gd name="T35" fmla="*/ 2147483646 h 380"/>
                    <a:gd name="T36" fmla="*/ 2147483646 w 411"/>
                    <a:gd name="T37" fmla="*/ 2147483646 h 380"/>
                    <a:gd name="T38" fmla="*/ 2147483646 w 411"/>
                    <a:gd name="T39" fmla="*/ 2147483646 h 380"/>
                    <a:gd name="T40" fmla="*/ 2147483646 w 411"/>
                    <a:gd name="T41" fmla="*/ 2147483646 h 380"/>
                    <a:gd name="T42" fmla="*/ 2147483646 w 411"/>
                    <a:gd name="T43" fmla="*/ 2147483646 h 380"/>
                    <a:gd name="T44" fmla="*/ 2147483646 w 411"/>
                    <a:gd name="T45" fmla="*/ 2147483646 h 380"/>
                    <a:gd name="T46" fmla="*/ 2147483646 w 411"/>
                    <a:gd name="T47" fmla="*/ 2147483646 h 380"/>
                    <a:gd name="T48" fmla="*/ 2147483646 w 411"/>
                    <a:gd name="T49" fmla="*/ 2147483646 h 380"/>
                    <a:gd name="T50" fmla="*/ 2147483646 w 411"/>
                    <a:gd name="T51" fmla="*/ 2147483646 h 380"/>
                    <a:gd name="T52" fmla="*/ 2147483646 w 411"/>
                    <a:gd name="T53" fmla="*/ 2147483646 h 380"/>
                    <a:gd name="T54" fmla="*/ 2147483646 w 411"/>
                    <a:gd name="T55" fmla="*/ 2147483646 h 380"/>
                    <a:gd name="T56" fmla="*/ 2147483646 w 411"/>
                    <a:gd name="T57" fmla="*/ 2147483646 h 380"/>
                    <a:gd name="T58" fmla="*/ 2147483646 w 411"/>
                    <a:gd name="T59" fmla="*/ 2147483646 h 380"/>
                    <a:gd name="T60" fmla="*/ 2147483646 w 411"/>
                    <a:gd name="T61" fmla="*/ 2147483646 h 380"/>
                    <a:gd name="T62" fmla="*/ 2147483646 w 411"/>
                    <a:gd name="T63" fmla="*/ 2147483646 h 380"/>
                    <a:gd name="T64" fmla="*/ 2147483646 w 411"/>
                    <a:gd name="T65" fmla="*/ 2147483646 h 380"/>
                    <a:gd name="T66" fmla="*/ 2147483646 w 411"/>
                    <a:gd name="T67" fmla="*/ 2147483646 h 380"/>
                    <a:gd name="T68" fmla="*/ 2147483646 w 411"/>
                    <a:gd name="T69" fmla="*/ 2147483646 h 380"/>
                    <a:gd name="T70" fmla="*/ 2147483646 w 411"/>
                    <a:gd name="T71" fmla="*/ 2147483646 h 380"/>
                    <a:gd name="T72" fmla="*/ 2147483646 w 411"/>
                    <a:gd name="T73" fmla="*/ 2147483646 h 380"/>
                    <a:gd name="T74" fmla="*/ 2147483646 w 411"/>
                    <a:gd name="T75" fmla="*/ 2147483646 h 380"/>
                    <a:gd name="T76" fmla="*/ 2147483646 w 411"/>
                    <a:gd name="T77" fmla="*/ 2147483646 h 380"/>
                    <a:gd name="T78" fmla="*/ 2147483646 w 411"/>
                    <a:gd name="T79" fmla="*/ 2147483646 h 380"/>
                    <a:gd name="T80" fmla="*/ 2147483646 w 411"/>
                    <a:gd name="T81" fmla="*/ 2147483646 h 380"/>
                    <a:gd name="T82" fmla="*/ 2147483646 w 411"/>
                    <a:gd name="T83" fmla="*/ 2147483646 h 380"/>
                    <a:gd name="T84" fmla="*/ 2147483646 w 411"/>
                    <a:gd name="T85" fmla="*/ 2147483646 h 380"/>
                    <a:gd name="T86" fmla="*/ 2147483646 w 411"/>
                    <a:gd name="T87" fmla="*/ 2147483646 h 380"/>
                    <a:gd name="T88" fmla="*/ 2147483646 w 411"/>
                    <a:gd name="T89" fmla="*/ 2147483646 h 380"/>
                    <a:gd name="T90" fmla="*/ 2147483646 w 411"/>
                    <a:gd name="T91" fmla="*/ 2147483646 h 380"/>
                    <a:gd name="T92" fmla="*/ 2147483646 w 411"/>
                    <a:gd name="T93" fmla="*/ 2147483646 h 380"/>
                    <a:gd name="T94" fmla="*/ 2147483646 w 411"/>
                    <a:gd name="T95" fmla="*/ 2147483646 h 380"/>
                    <a:gd name="T96" fmla="*/ 2147483646 w 411"/>
                    <a:gd name="T97" fmla="*/ 2147483646 h 380"/>
                    <a:gd name="T98" fmla="*/ 2147483646 w 411"/>
                    <a:gd name="T99" fmla="*/ 2147483646 h 380"/>
                    <a:gd name="T100" fmla="*/ 2147483646 w 411"/>
                    <a:gd name="T101" fmla="*/ 2147483646 h 380"/>
                    <a:gd name="T102" fmla="*/ 2147483646 w 411"/>
                    <a:gd name="T103" fmla="*/ 2147483646 h 380"/>
                    <a:gd name="T104" fmla="*/ 2147483646 w 411"/>
                    <a:gd name="T105" fmla="*/ 2147483646 h 380"/>
                    <a:gd name="T106" fmla="*/ 2147483646 w 411"/>
                    <a:gd name="T107" fmla="*/ 2147483646 h 380"/>
                    <a:gd name="T108" fmla="*/ 2147483646 w 411"/>
                    <a:gd name="T109" fmla="*/ 2147483646 h 380"/>
                    <a:gd name="T110" fmla="*/ 2147483646 w 411"/>
                    <a:gd name="T111" fmla="*/ 2147483646 h 380"/>
                    <a:gd name="T112" fmla="*/ 2147483646 w 411"/>
                    <a:gd name="T113" fmla="*/ 2147483646 h 380"/>
                    <a:gd name="T114" fmla="*/ 2147483646 w 411"/>
                    <a:gd name="T115" fmla="*/ 2147483646 h 380"/>
                    <a:gd name="T116" fmla="*/ 2147483646 w 411"/>
                    <a:gd name="T117" fmla="*/ 2147483646 h 380"/>
                    <a:gd name="T118" fmla="*/ 2147483646 w 411"/>
                    <a:gd name="T119" fmla="*/ 2147483646 h 3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411"/>
                    <a:gd name="T181" fmla="*/ 0 h 380"/>
                    <a:gd name="T182" fmla="*/ 411 w 411"/>
                    <a:gd name="T183" fmla="*/ 380 h 38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411" h="380">
                      <a:moveTo>
                        <a:pt x="13" y="97"/>
                      </a:moveTo>
                      <a:lnTo>
                        <a:pt x="16" y="102"/>
                      </a:lnTo>
                      <a:lnTo>
                        <a:pt x="16" y="104"/>
                      </a:lnTo>
                      <a:lnTo>
                        <a:pt x="16" y="108"/>
                      </a:lnTo>
                      <a:lnTo>
                        <a:pt x="18" y="122"/>
                      </a:lnTo>
                      <a:lnTo>
                        <a:pt x="18" y="124"/>
                      </a:lnTo>
                      <a:lnTo>
                        <a:pt x="20" y="133"/>
                      </a:lnTo>
                      <a:lnTo>
                        <a:pt x="20" y="134"/>
                      </a:lnTo>
                      <a:lnTo>
                        <a:pt x="20" y="136"/>
                      </a:lnTo>
                      <a:lnTo>
                        <a:pt x="20" y="149"/>
                      </a:lnTo>
                      <a:lnTo>
                        <a:pt x="20" y="182"/>
                      </a:lnTo>
                      <a:lnTo>
                        <a:pt x="20" y="187"/>
                      </a:lnTo>
                      <a:lnTo>
                        <a:pt x="20" y="203"/>
                      </a:lnTo>
                      <a:lnTo>
                        <a:pt x="20" y="207"/>
                      </a:lnTo>
                      <a:lnTo>
                        <a:pt x="20" y="212"/>
                      </a:lnTo>
                      <a:lnTo>
                        <a:pt x="20" y="227"/>
                      </a:lnTo>
                      <a:lnTo>
                        <a:pt x="20" y="231"/>
                      </a:lnTo>
                      <a:lnTo>
                        <a:pt x="20" y="253"/>
                      </a:lnTo>
                      <a:lnTo>
                        <a:pt x="20" y="259"/>
                      </a:lnTo>
                      <a:lnTo>
                        <a:pt x="22" y="265"/>
                      </a:lnTo>
                      <a:lnTo>
                        <a:pt x="22" y="283"/>
                      </a:lnTo>
                      <a:lnTo>
                        <a:pt x="22" y="285"/>
                      </a:lnTo>
                      <a:lnTo>
                        <a:pt x="22" y="288"/>
                      </a:lnTo>
                      <a:lnTo>
                        <a:pt x="22" y="289"/>
                      </a:lnTo>
                      <a:lnTo>
                        <a:pt x="22" y="315"/>
                      </a:lnTo>
                      <a:lnTo>
                        <a:pt x="31" y="326"/>
                      </a:lnTo>
                      <a:lnTo>
                        <a:pt x="42" y="321"/>
                      </a:lnTo>
                      <a:lnTo>
                        <a:pt x="59" y="324"/>
                      </a:lnTo>
                      <a:lnTo>
                        <a:pt x="59" y="327"/>
                      </a:lnTo>
                      <a:lnTo>
                        <a:pt x="60" y="343"/>
                      </a:lnTo>
                      <a:lnTo>
                        <a:pt x="60" y="354"/>
                      </a:lnTo>
                      <a:lnTo>
                        <a:pt x="60" y="356"/>
                      </a:lnTo>
                      <a:lnTo>
                        <a:pt x="62" y="369"/>
                      </a:lnTo>
                      <a:lnTo>
                        <a:pt x="62" y="379"/>
                      </a:lnTo>
                      <a:lnTo>
                        <a:pt x="66" y="379"/>
                      </a:lnTo>
                      <a:lnTo>
                        <a:pt x="72" y="379"/>
                      </a:lnTo>
                      <a:lnTo>
                        <a:pt x="82" y="379"/>
                      </a:lnTo>
                      <a:lnTo>
                        <a:pt x="92" y="379"/>
                      </a:lnTo>
                      <a:lnTo>
                        <a:pt x="94" y="379"/>
                      </a:lnTo>
                      <a:lnTo>
                        <a:pt x="105" y="378"/>
                      </a:lnTo>
                      <a:lnTo>
                        <a:pt x="107" y="378"/>
                      </a:lnTo>
                      <a:lnTo>
                        <a:pt x="108" y="378"/>
                      </a:lnTo>
                      <a:lnTo>
                        <a:pt x="122" y="377"/>
                      </a:lnTo>
                      <a:lnTo>
                        <a:pt x="128" y="377"/>
                      </a:lnTo>
                      <a:lnTo>
                        <a:pt x="129" y="377"/>
                      </a:lnTo>
                      <a:lnTo>
                        <a:pt x="132" y="377"/>
                      </a:lnTo>
                      <a:lnTo>
                        <a:pt x="133" y="377"/>
                      </a:lnTo>
                      <a:lnTo>
                        <a:pt x="151" y="375"/>
                      </a:lnTo>
                      <a:lnTo>
                        <a:pt x="167" y="375"/>
                      </a:lnTo>
                      <a:lnTo>
                        <a:pt x="174" y="375"/>
                      </a:lnTo>
                      <a:lnTo>
                        <a:pt x="193" y="374"/>
                      </a:lnTo>
                      <a:lnTo>
                        <a:pt x="221" y="373"/>
                      </a:lnTo>
                      <a:lnTo>
                        <a:pt x="229" y="373"/>
                      </a:lnTo>
                      <a:lnTo>
                        <a:pt x="270" y="371"/>
                      </a:lnTo>
                      <a:lnTo>
                        <a:pt x="271" y="371"/>
                      </a:lnTo>
                      <a:lnTo>
                        <a:pt x="282" y="369"/>
                      </a:lnTo>
                      <a:lnTo>
                        <a:pt x="284" y="369"/>
                      </a:lnTo>
                      <a:lnTo>
                        <a:pt x="285" y="369"/>
                      </a:lnTo>
                      <a:lnTo>
                        <a:pt x="287" y="369"/>
                      </a:lnTo>
                      <a:lnTo>
                        <a:pt x="297" y="369"/>
                      </a:lnTo>
                      <a:lnTo>
                        <a:pt x="301" y="369"/>
                      </a:lnTo>
                      <a:lnTo>
                        <a:pt x="302" y="368"/>
                      </a:lnTo>
                      <a:lnTo>
                        <a:pt x="307" y="368"/>
                      </a:lnTo>
                      <a:lnTo>
                        <a:pt x="307" y="327"/>
                      </a:lnTo>
                      <a:lnTo>
                        <a:pt x="302" y="330"/>
                      </a:lnTo>
                      <a:lnTo>
                        <a:pt x="307" y="320"/>
                      </a:lnTo>
                      <a:lnTo>
                        <a:pt x="297" y="324"/>
                      </a:lnTo>
                      <a:lnTo>
                        <a:pt x="301" y="315"/>
                      </a:lnTo>
                      <a:lnTo>
                        <a:pt x="299" y="314"/>
                      </a:lnTo>
                      <a:lnTo>
                        <a:pt x="297" y="313"/>
                      </a:lnTo>
                      <a:lnTo>
                        <a:pt x="296" y="311"/>
                      </a:lnTo>
                      <a:lnTo>
                        <a:pt x="303" y="295"/>
                      </a:lnTo>
                      <a:lnTo>
                        <a:pt x="303" y="287"/>
                      </a:lnTo>
                      <a:lnTo>
                        <a:pt x="315" y="288"/>
                      </a:lnTo>
                      <a:lnTo>
                        <a:pt x="307" y="266"/>
                      </a:lnTo>
                      <a:lnTo>
                        <a:pt x="313" y="261"/>
                      </a:lnTo>
                      <a:lnTo>
                        <a:pt x="316" y="252"/>
                      </a:lnTo>
                      <a:lnTo>
                        <a:pt x="325" y="236"/>
                      </a:lnTo>
                      <a:lnTo>
                        <a:pt x="332" y="233"/>
                      </a:lnTo>
                      <a:lnTo>
                        <a:pt x="331" y="225"/>
                      </a:lnTo>
                      <a:lnTo>
                        <a:pt x="338" y="224"/>
                      </a:lnTo>
                      <a:lnTo>
                        <a:pt x="337" y="229"/>
                      </a:lnTo>
                      <a:lnTo>
                        <a:pt x="338" y="229"/>
                      </a:lnTo>
                      <a:lnTo>
                        <a:pt x="345" y="206"/>
                      </a:lnTo>
                      <a:lnTo>
                        <a:pt x="343" y="195"/>
                      </a:lnTo>
                      <a:lnTo>
                        <a:pt x="345" y="191"/>
                      </a:lnTo>
                      <a:lnTo>
                        <a:pt x="348" y="197"/>
                      </a:lnTo>
                      <a:lnTo>
                        <a:pt x="352" y="190"/>
                      </a:lnTo>
                      <a:lnTo>
                        <a:pt x="344" y="186"/>
                      </a:lnTo>
                      <a:lnTo>
                        <a:pt x="345" y="184"/>
                      </a:lnTo>
                      <a:lnTo>
                        <a:pt x="349" y="186"/>
                      </a:lnTo>
                      <a:lnTo>
                        <a:pt x="352" y="182"/>
                      </a:lnTo>
                      <a:lnTo>
                        <a:pt x="351" y="180"/>
                      </a:lnTo>
                      <a:lnTo>
                        <a:pt x="357" y="175"/>
                      </a:lnTo>
                      <a:lnTo>
                        <a:pt x="357" y="174"/>
                      </a:lnTo>
                      <a:lnTo>
                        <a:pt x="358" y="173"/>
                      </a:lnTo>
                      <a:lnTo>
                        <a:pt x="364" y="172"/>
                      </a:lnTo>
                      <a:lnTo>
                        <a:pt x="368" y="166"/>
                      </a:lnTo>
                      <a:lnTo>
                        <a:pt x="368" y="161"/>
                      </a:lnTo>
                      <a:lnTo>
                        <a:pt x="363" y="156"/>
                      </a:lnTo>
                      <a:lnTo>
                        <a:pt x="375" y="140"/>
                      </a:lnTo>
                      <a:lnTo>
                        <a:pt x="381" y="142"/>
                      </a:lnTo>
                      <a:lnTo>
                        <a:pt x="378" y="116"/>
                      </a:lnTo>
                      <a:lnTo>
                        <a:pt x="375" y="112"/>
                      </a:lnTo>
                      <a:lnTo>
                        <a:pt x="374" y="115"/>
                      </a:lnTo>
                      <a:lnTo>
                        <a:pt x="370" y="115"/>
                      </a:lnTo>
                      <a:lnTo>
                        <a:pt x="374" y="109"/>
                      </a:lnTo>
                      <a:lnTo>
                        <a:pt x="381" y="103"/>
                      </a:lnTo>
                      <a:lnTo>
                        <a:pt x="385" y="95"/>
                      </a:lnTo>
                      <a:lnTo>
                        <a:pt x="392" y="98"/>
                      </a:lnTo>
                      <a:lnTo>
                        <a:pt x="393" y="74"/>
                      </a:lnTo>
                      <a:lnTo>
                        <a:pt x="402" y="59"/>
                      </a:lnTo>
                      <a:lnTo>
                        <a:pt x="410" y="58"/>
                      </a:lnTo>
                      <a:lnTo>
                        <a:pt x="402" y="49"/>
                      </a:lnTo>
                      <a:lnTo>
                        <a:pt x="402" y="48"/>
                      </a:lnTo>
                      <a:lnTo>
                        <a:pt x="400" y="49"/>
                      </a:lnTo>
                      <a:lnTo>
                        <a:pt x="388" y="50"/>
                      </a:lnTo>
                      <a:lnTo>
                        <a:pt x="384" y="50"/>
                      </a:lnTo>
                      <a:lnTo>
                        <a:pt x="367" y="52"/>
                      </a:lnTo>
                      <a:lnTo>
                        <a:pt x="361" y="52"/>
                      </a:lnTo>
                      <a:lnTo>
                        <a:pt x="357" y="53"/>
                      </a:lnTo>
                      <a:lnTo>
                        <a:pt x="349" y="54"/>
                      </a:lnTo>
                      <a:lnTo>
                        <a:pt x="356" y="40"/>
                      </a:lnTo>
                      <a:lnTo>
                        <a:pt x="358" y="40"/>
                      </a:lnTo>
                      <a:lnTo>
                        <a:pt x="363" y="31"/>
                      </a:lnTo>
                      <a:lnTo>
                        <a:pt x="368" y="25"/>
                      </a:lnTo>
                      <a:lnTo>
                        <a:pt x="364" y="0"/>
                      </a:lnTo>
                      <a:lnTo>
                        <a:pt x="360" y="0"/>
                      </a:lnTo>
                      <a:lnTo>
                        <a:pt x="357" y="1"/>
                      </a:lnTo>
                      <a:lnTo>
                        <a:pt x="352" y="1"/>
                      </a:lnTo>
                      <a:lnTo>
                        <a:pt x="328" y="2"/>
                      </a:lnTo>
                      <a:lnTo>
                        <a:pt x="319" y="2"/>
                      </a:lnTo>
                      <a:lnTo>
                        <a:pt x="318" y="2"/>
                      </a:lnTo>
                      <a:lnTo>
                        <a:pt x="313" y="4"/>
                      </a:lnTo>
                      <a:lnTo>
                        <a:pt x="305" y="5"/>
                      </a:lnTo>
                      <a:lnTo>
                        <a:pt x="295" y="5"/>
                      </a:lnTo>
                      <a:lnTo>
                        <a:pt x="285" y="6"/>
                      </a:lnTo>
                      <a:lnTo>
                        <a:pt x="278" y="6"/>
                      </a:lnTo>
                      <a:lnTo>
                        <a:pt x="276" y="6"/>
                      </a:lnTo>
                      <a:lnTo>
                        <a:pt x="263" y="7"/>
                      </a:lnTo>
                      <a:lnTo>
                        <a:pt x="261" y="7"/>
                      </a:lnTo>
                      <a:lnTo>
                        <a:pt x="259" y="7"/>
                      </a:lnTo>
                      <a:lnTo>
                        <a:pt x="254" y="7"/>
                      </a:lnTo>
                      <a:lnTo>
                        <a:pt x="251" y="7"/>
                      </a:lnTo>
                      <a:lnTo>
                        <a:pt x="241" y="8"/>
                      </a:lnTo>
                      <a:lnTo>
                        <a:pt x="235" y="8"/>
                      </a:lnTo>
                      <a:lnTo>
                        <a:pt x="213" y="10"/>
                      </a:lnTo>
                      <a:lnTo>
                        <a:pt x="204" y="10"/>
                      </a:lnTo>
                      <a:lnTo>
                        <a:pt x="201" y="10"/>
                      </a:lnTo>
                      <a:lnTo>
                        <a:pt x="182" y="12"/>
                      </a:lnTo>
                      <a:lnTo>
                        <a:pt x="177" y="12"/>
                      </a:lnTo>
                      <a:lnTo>
                        <a:pt x="170" y="12"/>
                      </a:lnTo>
                      <a:lnTo>
                        <a:pt x="155" y="13"/>
                      </a:lnTo>
                      <a:lnTo>
                        <a:pt x="152" y="13"/>
                      </a:lnTo>
                      <a:lnTo>
                        <a:pt x="151" y="13"/>
                      </a:lnTo>
                      <a:lnTo>
                        <a:pt x="144" y="13"/>
                      </a:lnTo>
                      <a:lnTo>
                        <a:pt x="128" y="14"/>
                      </a:lnTo>
                      <a:lnTo>
                        <a:pt x="121" y="14"/>
                      </a:lnTo>
                      <a:lnTo>
                        <a:pt x="108" y="16"/>
                      </a:lnTo>
                      <a:lnTo>
                        <a:pt x="107" y="16"/>
                      </a:lnTo>
                      <a:lnTo>
                        <a:pt x="102" y="16"/>
                      </a:lnTo>
                      <a:lnTo>
                        <a:pt x="96" y="16"/>
                      </a:lnTo>
                      <a:lnTo>
                        <a:pt x="84" y="16"/>
                      </a:lnTo>
                      <a:lnTo>
                        <a:pt x="76" y="17"/>
                      </a:lnTo>
                      <a:lnTo>
                        <a:pt x="68" y="17"/>
                      </a:lnTo>
                      <a:lnTo>
                        <a:pt x="62" y="17"/>
                      </a:lnTo>
                      <a:lnTo>
                        <a:pt x="56" y="17"/>
                      </a:lnTo>
                      <a:lnTo>
                        <a:pt x="50" y="17"/>
                      </a:lnTo>
                      <a:lnTo>
                        <a:pt x="46" y="17"/>
                      </a:lnTo>
                      <a:lnTo>
                        <a:pt x="20" y="18"/>
                      </a:lnTo>
                      <a:lnTo>
                        <a:pt x="10" y="19"/>
                      </a:lnTo>
                      <a:lnTo>
                        <a:pt x="0" y="19"/>
                      </a:lnTo>
                      <a:lnTo>
                        <a:pt x="2" y="32"/>
                      </a:lnTo>
                      <a:lnTo>
                        <a:pt x="4" y="40"/>
                      </a:lnTo>
                      <a:lnTo>
                        <a:pt x="6" y="55"/>
                      </a:lnTo>
                      <a:lnTo>
                        <a:pt x="7" y="59"/>
                      </a:lnTo>
                      <a:lnTo>
                        <a:pt x="7" y="61"/>
                      </a:lnTo>
                      <a:lnTo>
                        <a:pt x="11" y="84"/>
                      </a:lnTo>
                      <a:lnTo>
                        <a:pt x="13" y="91"/>
                      </a:lnTo>
                      <a:lnTo>
                        <a:pt x="13" y="97"/>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0" name="Freeform 38"/>
                <p:cNvSpPr>
                  <a:spLocks/>
                </p:cNvSpPr>
                <p:nvPr/>
              </p:nvSpPr>
              <p:spPr bwMode="auto">
                <a:xfrm>
                  <a:off x="3708400" y="3517900"/>
                  <a:ext cx="1119188" cy="568325"/>
                </a:xfrm>
                <a:custGeom>
                  <a:avLst/>
                  <a:gdLst>
                    <a:gd name="T0" fmla="*/ 2147483646 w 705"/>
                    <a:gd name="T1" fmla="*/ 2147483646 h 358"/>
                    <a:gd name="T2" fmla="*/ 2147483646 w 705"/>
                    <a:gd name="T3" fmla="*/ 2147483646 h 358"/>
                    <a:gd name="T4" fmla="*/ 2147483646 w 705"/>
                    <a:gd name="T5" fmla="*/ 2147483646 h 358"/>
                    <a:gd name="T6" fmla="*/ 2147483646 w 705"/>
                    <a:gd name="T7" fmla="*/ 2147483646 h 358"/>
                    <a:gd name="T8" fmla="*/ 2147483646 w 705"/>
                    <a:gd name="T9" fmla="*/ 2147483646 h 358"/>
                    <a:gd name="T10" fmla="*/ 2147483646 w 705"/>
                    <a:gd name="T11" fmla="*/ 2147483646 h 358"/>
                    <a:gd name="T12" fmla="*/ 2147483646 w 705"/>
                    <a:gd name="T13" fmla="*/ 2147483646 h 358"/>
                    <a:gd name="T14" fmla="*/ 2147483646 w 705"/>
                    <a:gd name="T15" fmla="*/ 2147483646 h 358"/>
                    <a:gd name="T16" fmla="*/ 2147483646 w 705"/>
                    <a:gd name="T17" fmla="*/ 2147483646 h 358"/>
                    <a:gd name="T18" fmla="*/ 2147483646 w 705"/>
                    <a:gd name="T19" fmla="*/ 2147483646 h 358"/>
                    <a:gd name="T20" fmla="*/ 2147483646 w 705"/>
                    <a:gd name="T21" fmla="*/ 2147483646 h 358"/>
                    <a:gd name="T22" fmla="*/ 2147483646 w 705"/>
                    <a:gd name="T23" fmla="*/ 2147483646 h 358"/>
                    <a:gd name="T24" fmla="*/ 2147483646 w 705"/>
                    <a:gd name="T25" fmla="*/ 2147483646 h 358"/>
                    <a:gd name="T26" fmla="*/ 2147483646 w 705"/>
                    <a:gd name="T27" fmla="*/ 2147483646 h 358"/>
                    <a:gd name="T28" fmla="*/ 2147483646 w 705"/>
                    <a:gd name="T29" fmla="*/ 2147483646 h 358"/>
                    <a:gd name="T30" fmla="*/ 2147483646 w 705"/>
                    <a:gd name="T31" fmla="*/ 2147483646 h 358"/>
                    <a:gd name="T32" fmla="*/ 2147483646 w 705"/>
                    <a:gd name="T33" fmla="*/ 2147483646 h 358"/>
                    <a:gd name="T34" fmla="*/ 2147483646 w 705"/>
                    <a:gd name="T35" fmla="*/ 2147483646 h 358"/>
                    <a:gd name="T36" fmla="*/ 2147483646 w 705"/>
                    <a:gd name="T37" fmla="*/ 2147483646 h 358"/>
                    <a:gd name="T38" fmla="*/ 2147483646 w 705"/>
                    <a:gd name="T39" fmla="*/ 2147483646 h 358"/>
                    <a:gd name="T40" fmla="*/ 2147483646 w 705"/>
                    <a:gd name="T41" fmla="*/ 2147483646 h 358"/>
                    <a:gd name="T42" fmla="*/ 2147483646 w 705"/>
                    <a:gd name="T43" fmla="*/ 2147483646 h 358"/>
                    <a:gd name="T44" fmla="*/ 2147483646 w 705"/>
                    <a:gd name="T45" fmla="*/ 2147483646 h 358"/>
                    <a:gd name="T46" fmla="*/ 2147483646 w 705"/>
                    <a:gd name="T47" fmla="*/ 2147483646 h 358"/>
                    <a:gd name="T48" fmla="*/ 2147483646 w 705"/>
                    <a:gd name="T49" fmla="*/ 2147483646 h 358"/>
                    <a:gd name="T50" fmla="*/ 2147483646 w 705"/>
                    <a:gd name="T51" fmla="*/ 2147483646 h 358"/>
                    <a:gd name="T52" fmla="*/ 2147483646 w 705"/>
                    <a:gd name="T53" fmla="*/ 2147483646 h 358"/>
                    <a:gd name="T54" fmla="*/ 2147483646 w 705"/>
                    <a:gd name="T55" fmla="*/ 2147483646 h 358"/>
                    <a:gd name="T56" fmla="*/ 2147483646 w 705"/>
                    <a:gd name="T57" fmla="*/ 2147483646 h 358"/>
                    <a:gd name="T58" fmla="*/ 2147483646 w 705"/>
                    <a:gd name="T59" fmla="*/ 2147483646 h 358"/>
                    <a:gd name="T60" fmla="*/ 2147483646 w 705"/>
                    <a:gd name="T61" fmla="*/ 2147483646 h 358"/>
                    <a:gd name="T62" fmla="*/ 2147483646 w 705"/>
                    <a:gd name="T63" fmla="*/ 2147483646 h 358"/>
                    <a:gd name="T64" fmla="*/ 2147483646 w 705"/>
                    <a:gd name="T65" fmla="*/ 2147483646 h 358"/>
                    <a:gd name="T66" fmla="*/ 2147483646 w 705"/>
                    <a:gd name="T67" fmla="*/ 2147483646 h 358"/>
                    <a:gd name="T68" fmla="*/ 2147483646 w 705"/>
                    <a:gd name="T69" fmla="*/ 2147483646 h 358"/>
                    <a:gd name="T70" fmla="*/ 2147483646 w 705"/>
                    <a:gd name="T71" fmla="*/ 2147483646 h 358"/>
                    <a:gd name="T72" fmla="*/ 2147483646 w 705"/>
                    <a:gd name="T73" fmla="*/ 2147483646 h 358"/>
                    <a:gd name="T74" fmla="*/ 2147483646 w 705"/>
                    <a:gd name="T75" fmla="*/ 2147483646 h 358"/>
                    <a:gd name="T76" fmla="*/ 2147483646 w 705"/>
                    <a:gd name="T77" fmla="*/ 2147483646 h 358"/>
                    <a:gd name="T78" fmla="*/ 2147483646 w 705"/>
                    <a:gd name="T79" fmla="*/ 2147483646 h 358"/>
                    <a:gd name="T80" fmla="*/ 2147483646 w 705"/>
                    <a:gd name="T81" fmla="*/ 2147483646 h 358"/>
                    <a:gd name="T82" fmla="*/ 2147483646 w 705"/>
                    <a:gd name="T83" fmla="*/ 2147483646 h 358"/>
                    <a:gd name="T84" fmla="*/ 2147483646 w 705"/>
                    <a:gd name="T85" fmla="*/ 2147483646 h 358"/>
                    <a:gd name="T86" fmla="*/ 2147483646 w 705"/>
                    <a:gd name="T87" fmla="*/ 2147483646 h 358"/>
                    <a:gd name="T88" fmla="*/ 2147483646 w 705"/>
                    <a:gd name="T89" fmla="*/ 2147483646 h 358"/>
                    <a:gd name="T90" fmla="*/ 2147483646 w 705"/>
                    <a:gd name="T91" fmla="*/ 2147483646 h 358"/>
                    <a:gd name="T92" fmla="*/ 2147483646 w 705"/>
                    <a:gd name="T93" fmla="*/ 2147483646 h 358"/>
                    <a:gd name="T94" fmla="*/ 2147483646 w 705"/>
                    <a:gd name="T95" fmla="*/ 2147483646 h 358"/>
                    <a:gd name="T96" fmla="*/ 2147483646 w 705"/>
                    <a:gd name="T97" fmla="*/ 2147483646 h 358"/>
                    <a:gd name="T98" fmla="*/ 2147483646 w 705"/>
                    <a:gd name="T99" fmla="*/ 2147483646 h 358"/>
                    <a:gd name="T100" fmla="*/ 2147483646 w 705"/>
                    <a:gd name="T101" fmla="*/ 2147483646 h 358"/>
                    <a:gd name="T102" fmla="*/ 2147483646 w 705"/>
                    <a:gd name="T103" fmla="*/ 2147483646 h 358"/>
                    <a:gd name="T104" fmla="*/ 2147483646 w 705"/>
                    <a:gd name="T105" fmla="*/ 2147483646 h 358"/>
                    <a:gd name="T106" fmla="*/ 2147483646 w 705"/>
                    <a:gd name="T107" fmla="*/ 2147483646 h 358"/>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705"/>
                    <a:gd name="T163" fmla="*/ 0 h 358"/>
                    <a:gd name="T164" fmla="*/ 705 w 705"/>
                    <a:gd name="T165" fmla="*/ 358 h 358"/>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705" h="358">
                      <a:moveTo>
                        <a:pt x="688" y="93"/>
                      </a:moveTo>
                      <a:lnTo>
                        <a:pt x="686" y="78"/>
                      </a:lnTo>
                      <a:lnTo>
                        <a:pt x="685" y="71"/>
                      </a:lnTo>
                      <a:lnTo>
                        <a:pt x="682" y="58"/>
                      </a:lnTo>
                      <a:lnTo>
                        <a:pt x="682" y="48"/>
                      </a:lnTo>
                      <a:lnTo>
                        <a:pt x="682" y="43"/>
                      </a:lnTo>
                      <a:lnTo>
                        <a:pt x="682" y="41"/>
                      </a:lnTo>
                      <a:lnTo>
                        <a:pt x="682" y="40"/>
                      </a:lnTo>
                      <a:lnTo>
                        <a:pt x="682" y="32"/>
                      </a:lnTo>
                      <a:lnTo>
                        <a:pt x="682" y="30"/>
                      </a:lnTo>
                      <a:lnTo>
                        <a:pt x="682" y="20"/>
                      </a:lnTo>
                      <a:lnTo>
                        <a:pt x="681" y="10"/>
                      </a:lnTo>
                      <a:lnTo>
                        <a:pt x="681" y="6"/>
                      </a:lnTo>
                      <a:lnTo>
                        <a:pt x="680" y="6"/>
                      </a:lnTo>
                      <a:lnTo>
                        <a:pt x="672" y="6"/>
                      </a:lnTo>
                      <a:lnTo>
                        <a:pt x="650" y="7"/>
                      </a:lnTo>
                      <a:lnTo>
                        <a:pt x="644" y="7"/>
                      </a:lnTo>
                      <a:lnTo>
                        <a:pt x="630" y="7"/>
                      </a:lnTo>
                      <a:lnTo>
                        <a:pt x="625" y="7"/>
                      </a:lnTo>
                      <a:lnTo>
                        <a:pt x="618" y="7"/>
                      </a:lnTo>
                      <a:lnTo>
                        <a:pt x="610" y="7"/>
                      </a:lnTo>
                      <a:lnTo>
                        <a:pt x="608" y="7"/>
                      </a:lnTo>
                      <a:lnTo>
                        <a:pt x="600" y="8"/>
                      </a:lnTo>
                      <a:lnTo>
                        <a:pt x="596" y="8"/>
                      </a:lnTo>
                      <a:lnTo>
                        <a:pt x="586" y="8"/>
                      </a:lnTo>
                      <a:lnTo>
                        <a:pt x="580" y="8"/>
                      </a:lnTo>
                      <a:lnTo>
                        <a:pt x="572" y="8"/>
                      </a:lnTo>
                      <a:lnTo>
                        <a:pt x="568" y="8"/>
                      </a:lnTo>
                      <a:lnTo>
                        <a:pt x="559" y="8"/>
                      </a:lnTo>
                      <a:lnTo>
                        <a:pt x="534" y="8"/>
                      </a:lnTo>
                      <a:lnTo>
                        <a:pt x="528" y="10"/>
                      </a:lnTo>
                      <a:lnTo>
                        <a:pt x="518" y="10"/>
                      </a:lnTo>
                      <a:lnTo>
                        <a:pt x="509" y="10"/>
                      </a:lnTo>
                      <a:lnTo>
                        <a:pt x="498" y="10"/>
                      </a:lnTo>
                      <a:lnTo>
                        <a:pt x="488" y="10"/>
                      </a:lnTo>
                      <a:lnTo>
                        <a:pt x="476" y="10"/>
                      </a:lnTo>
                      <a:lnTo>
                        <a:pt x="463" y="10"/>
                      </a:lnTo>
                      <a:lnTo>
                        <a:pt x="458" y="10"/>
                      </a:lnTo>
                      <a:lnTo>
                        <a:pt x="452" y="12"/>
                      </a:lnTo>
                      <a:lnTo>
                        <a:pt x="447" y="12"/>
                      </a:lnTo>
                      <a:lnTo>
                        <a:pt x="433" y="12"/>
                      </a:lnTo>
                      <a:lnTo>
                        <a:pt x="422" y="12"/>
                      </a:lnTo>
                      <a:lnTo>
                        <a:pt x="408" y="12"/>
                      </a:lnTo>
                      <a:lnTo>
                        <a:pt x="404" y="12"/>
                      </a:lnTo>
                      <a:lnTo>
                        <a:pt x="398" y="12"/>
                      </a:lnTo>
                      <a:lnTo>
                        <a:pt x="397" y="12"/>
                      </a:lnTo>
                      <a:lnTo>
                        <a:pt x="384" y="12"/>
                      </a:lnTo>
                      <a:lnTo>
                        <a:pt x="380" y="12"/>
                      </a:lnTo>
                      <a:lnTo>
                        <a:pt x="377" y="12"/>
                      </a:lnTo>
                      <a:lnTo>
                        <a:pt x="366" y="12"/>
                      </a:lnTo>
                      <a:lnTo>
                        <a:pt x="363" y="12"/>
                      </a:lnTo>
                      <a:lnTo>
                        <a:pt x="347" y="10"/>
                      </a:lnTo>
                      <a:lnTo>
                        <a:pt x="342" y="10"/>
                      </a:lnTo>
                      <a:lnTo>
                        <a:pt x="326" y="10"/>
                      </a:lnTo>
                      <a:lnTo>
                        <a:pt x="299" y="10"/>
                      </a:lnTo>
                      <a:lnTo>
                        <a:pt x="296" y="10"/>
                      </a:lnTo>
                      <a:lnTo>
                        <a:pt x="289" y="8"/>
                      </a:lnTo>
                      <a:lnTo>
                        <a:pt x="285" y="8"/>
                      </a:lnTo>
                      <a:lnTo>
                        <a:pt x="283" y="8"/>
                      </a:lnTo>
                      <a:lnTo>
                        <a:pt x="251" y="8"/>
                      </a:lnTo>
                      <a:lnTo>
                        <a:pt x="245" y="8"/>
                      </a:lnTo>
                      <a:lnTo>
                        <a:pt x="241" y="8"/>
                      </a:lnTo>
                      <a:lnTo>
                        <a:pt x="237" y="8"/>
                      </a:lnTo>
                      <a:lnTo>
                        <a:pt x="235" y="8"/>
                      </a:lnTo>
                      <a:lnTo>
                        <a:pt x="199" y="7"/>
                      </a:lnTo>
                      <a:lnTo>
                        <a:pt x="194" y="7"/>
                      </a:lnTo>
                      <a:lnTo>
                        <a:pt x="169" y="7"/>
                      </a:lnTo>
                      <a:lnTo>
                        <a:pt x="164" y="7"/>
                      </a:lnTo>
                      <a:lnTo>
                        <a:pt x="160" y="7"/>
                      </a:lnTo>
                      <a:lnTo>
                        <a:pt x="154" y="7"/>
                      </a:lnTo>
                      <a:lnTo>
                        <a:pt x="134" y="6"/>
                      </a:lnTo>
                      <a:lnTo>
                        <a:pt x="119" y="6"/>
                      </a:lnTo>
                      <a:lnTo>
                        <a:pt x="103" y="5"/>
                      </a:lnTo>
                      <a:lnTo>
                        <a:pt x="98" y="5"/>
                      </a:lnTo>
                      <a:lnTo>
                        <a:pt x="80" y="5"/>
                      </a:lnTo>
                      <a:lnTo>
                        <a:pt x="79" y="5"/>
                      </a:lnTo>
                      <a:lnTo>
                        <a:pt x="32" y="2"/>
                      </a:lnTo>
                      <a:lnTo>
                        <a:pt x="22" y="1"/>
                      </a:lnTo>
                      <a:lnTo>
                        <a:pt x="2" y="0"/>
                      </a:lnTo>
                      <a:lnTo>
                        <a:pt x="1" y="13"/>
                      </a:lnTo>
                      <a:lnTo>
                        <a:pt x="1" y="30"/>
                      </a:lnTo>
                      <a:lnTo>
                        <a:pt x="0" y="52"/>
                      </a:lnTo>
                      <a:lnTo>
                        <a:pt x="30" y="54"/>
                      </a:lnTo>
                      <a:lnTo>
                        <a:pt x="50" y="54"/>
                      </a:lnTo>
                      <a:lnTo>
                        <a:pt x="68" y="55"/>
                      </a:lnTo>
                      <a:lnTo>
                        <a:pt x="72" y="55"/>
                      </a:lnTo>
                      <a:lnTo>
                        <a:pt x="79" y="55"/>
                      </a:lnTo>
                      <a:lnTo>
                        <a:pt x="90" y="55"/>
                      </a:lnTo>
                      <a:lnTo>
                        <a:pt x="94" y="55"/>
                      </a:lnTo>
                      <a:lnTo>
                        <a:pt x="113" y="56"/>
                      </a:lnTo>
                      <a:lnTo>
                        <a:pt x="132" y="58"/>
                      </a:lnTo>
                      <a:lnTo>
                        <a:pt x="143" y="58"/>
                      </a:lnTo>
                      <a:lnTo>
                        <a:pt x="156" y="58"/>
                      </a:lnTo>
                      <a:lnTo>
                        <a:pt x="163" y="59"/>
                      </a:lnTo>
                      <a:lnTo>
                        <a:pt x="167" y="59"/>
                      </a:lnTo>
                      <a:lnTo>
                        <a:pt x="173" y="59"/>
                      </a:lnTo>
                      <a:lnTo>
                        <a:pt x="193" y="59"/>
                      </a:lnTo>
                      <a:lnTo>
                        <a:pt x="199" y="59"/>
                      </a:lnTo>
                      <a:lnTo>
                        <a:pt x="213" y="59"/>
                      </a:lnTo>
                      <a:lnTo>
                        <a:pt x="215" y="59"/>
                      </a:lnTo>
                      <a:lnTo>
                        <a:pt x="243" y="61"/>
                      </a:lnTo>
                      <a:lnTo>
                        <a:pt x="243" y="73"/>
                      </a:lnTo>
                      <a:lnTo>
                        <a:pt x="243" y="107"/>
                      </a:lnTo>
                      <a:lnTo>
                        <a:pt x="243" y="113"/>
                      </a:lnTo>
                      <a:lnTo>
                        <a:pt x="243" y="121"/>
                      </a:lnTo>
                      <a:lnTo>
                        <a:pt x="243" y="126"/>
                      </a:lnTo>
                      <a:lnTo>
                        <a:pt x="243" y="131"/>
                      </a:lnTo>
                      <a:lnTo>
                        <a:pt x="242" y="139"/>
                      </a:lnTo>
                      <a:lnTo>
                        <a:pt x="242" y="152"/>
                      </a:lnTo>
                      <a:lnTo>
                        <a:pt x="242" y="165"/>
                      </a:lnTo>
                      <a:lnTo>
                        <a:pt x="242" y="168"/>
                      </a:lnTo>
                      <a:lnTo>
                        <a:pt x="242" y="173"/>
                      </a:lnTo>
                      <a:lnTo>
                        <a:pt x="241" y="187"/>
                      </a:lnTo>
                      <a:lnTo>
                        <a:pt x="241" y="190"/>
                      </a:lnTo>
                      <a:lnTo>
                        <a:pt x="241" y="198"/>
                      </a:lnTo>
                      <a:lnTo>
                        <a:pt x="241" y="202"/>
                      </a:lnTo>
                      <a:lnTo>
                        <a:pt x="241" y="213"/>
                      </a:lnTo>
                      <a:lnTo>
                        <a:pt x="241" y="229"/>
                      </a:lnTo>
                      <a:lnTo>
                        <a:pt x="241" y="237"/>
                      </a:lnTo>
                      <a:lnTo>
                        <a:pt x="241" y="243"/>
                      </a:lnTo>
                      <a:lnTo>
                        <a:pt x="240" y="262"/>
                      </a:lnTo>
                      <a:lnTo>
                        <a:pt x="243" y="262"/>
                      </a:lnTo>
                      <a:lnTo>
                        <a:pt x="252" y="268"/>
                      </a:lnTo>
                      <a:lnTo>
                        <a:pt x="261" y="277"/>
                      </a:lnTo>
                      <a:lnTo>
                        <a:pt x="282" y="278"/>
                      </a:lnTo>
                      <a:lnTo>
                        <a:pt x="284" y="282"/>
                      </a:lnTo>
                      <a:lnTo>
                        <a:pt x="302" y="285"/>
                      </a:lnTo>
                      <a:lnTo>
                        <a:pt x="306" y="286"/>
                      </a:lnTo>
                      <a:lnTo>
                        <a:pt x="307" y="298"/>
                      </a:lnTo>
                      <a:lnTo>
                        <a:pt x="313" y="301"/>
                      </a:lnTo>
                      <a:lnTo>
                        <a:pt x="319" y="301"/>
                      </a:lnTo>
                      <a:lnTo>
                        <a:pt x="326" y="302"/>
                      </a:lnTo>
                      <a:lnTo>
                        <a:pt x="344" y="310"/>
                      </a:lnTo>
                      <a:lnTo>
                        <a:pt x="355" y="307"/>
                      </a:lnTo>
                      <a:lnTo>
                        <a:pt x="356" y="307"/>
                      </a:lnTo>
                      <a:lnTo>
                        <a:pt x="361" y="309"/>
                      </a:lnTo>
                      <a:lnTo>
                        <a:pt x="365" y="315"/>
                      </a:lnTo>
                      <a:lnTo>
                        <a:pt x="372" y="315"/>
                      </a:lnTo>
                      <a:lnTo>
                        <a:pt x="387" y="309"/>
                      </a:lnTo>
                      <a:lnTo>
                        <a:pt x="392" y="311"/>
                      </a:lnTo>
                      <a:lnTo>
                        <a:pt x="396" y="309"/>
                      </a:lnTo>
                      <a:lnTo>
                        <a:pt x="399" y="308"/>
                      </a:lnTo>
                      <a:lnTo>
                        <a:pt x="401" y="322"/>
                      </a:lnTo>
                      <a:lnTo>
                        <a:pt x="409" y="322"/>
                      </a:lnTo>
                      <a:lnTo>
                        <a:pt x="410" y="334"/>
                      </a:lnTo>
                      <a:lnTo>
                        <a:pt x="417" y="338"/>
                      </a:lnTo>
                      <a:lnTo>
                        <a:pt x="439" y="325"/>
                      </a:lnTo>
                      <a:lnTo>
                        <a:pt x="444" y="333"/>
                      </a:lnTo>
                      <a:lnTo>
                        <a:pt x="446" y="332"/>
                      </a:lnTo>
                      <a:lnTo>
                        <a:pt x="449" y="332"/>
                      </a:lnTo>
                      <a:lnTo>
                        <a:pt x="450" y="332"/>
                      </a:lnTo>
                      <a:lnTo>
                        <a:pt x="461" y="341"/>
                      </a:lnTo>
                      <a:lnTo>
                        <a:pt x="477" y="335"/>
                      </a:lnTo>
                      <a:lnTo>
                        <a:pt x="476" y="346"/>
                      </a:lnTo>
                      <a:lnTo>
                        <a:pt x="482" y="351"/>
                      </a:lnTo>
                      <a:lnTo>
                        <a:pt x="495" y="327"/>
                      </a:lnTo>
                      <a:lnTo>
                        <a:pt x="497" y="326"/>
                      </a:lnTo>
                      <a:lnTo>
                        <a:pt x="512" y="339"/>
                      </a:lnTo>
                      <a:lnTo>
                        <a:pt x="525" y="333"/>
                      </a:lnTo>
                      <a:lnTo>
                        <a:pt x="527" y="333"/>
                      </a:lnTo>
                      <a:lnTo>
                        <a:pt x="525" y="335"/>
                      </a:lnTo>
                      <a:lnTo>
                        <a:pt x="534" y="345"/>
                      </a:lnTo>
                      <a:lnTo>
                        <a:pt x="540" y="345"/>
                      </a:lnTo>
                      <a:lnTo>
                        <a:pt x="543" y="350"/>
                      </a:lnTo>
                      <a:lnTo>
                        <a:pt x="555" y="345"/>
                      </a:lnTo>
                      <a:lnTo>
                        <a:pt x="577" y="334"/>
                      </a:lnTo>
                      <a:lnTo>
                        <a:pt x="589" y="338"/>
                      </a:lnTo>
                      <a:lnTo>
                        <a:pt x="595" y="334"/>
                      </a:lnTo>
                      <a:lnTo>
                        <a:pt x="596" y="332"/>
                      </a:lnTo>
                      <a:lnTo>
                        <a:pt x="608" y="328"/>
                      </a:lnTo>
                      <a:lnTo>
                        <a:pt x="609" y="326"/>
                      </a:lnTo>
                      <a:lnTo>
                        <a:pt x="612" y="326"/>
                      </a:lnTo>
                      <a:lnTo>
                        <a:pt x="614" y="332"/>
                      </a:lnTo>
                      <a:lnTo>
                        <a:pt x="633" y="332"/>
                      </a:lnTo>
                      <a:lnTo>
                        <a:pt x="637" y="332"/>
                      </a:lnTo>
                      <a:lnTo>
                        <a:pt x="638" y="326"/>
                      </a:lnTo>
                      <a:lnTo>
                        <a:pt x="645" y="325"/>
                      </a:lnTo>
                      <a:lnTo>
                        <a:pt x="650" y="326"/>
                      </a:lnTo>
                      <a:lnTo>
                        <a:pt x="650" y="327"/>
                      </a:lnTo>
                      <a:lnTo>
                        <a:pt x="660" y="333"/>
                      </a:lnTo>
                      <a:lnTo>
                        <a:pt x="672" y="344"/>
                      </a:lnTo>
                      <a:lnTo>
                        <a:pt x="675" y="345"/>
                      </a:lnTo>
                      <a:lnTo>
                        <a:pt x="675" y="343"/>
                      </a:lnTo>
                      <a:lnTo>
                        <a:pt x="680" y="344"/>
                      </a:lnTo>
                      <a:lnTo>
                        <a:pt x="680" y="347"/>
                      </a:lnTo>
                      <a:lnTo>
                        <a:pt x="682" y="346"/>
                      </a:lnTo>
                      <a:lnTo>
                        <a:pt x="682" y="349"/>
                      </a:lnTo>
                      <a:lnTo>
                        <a:pt x="692" y="350"/>
                      </a:lnTo>
                      <a:lnTo>
                        <a:pt x="702" y="357"/>
                      </a:lnTo>
                      <a:lnTo>
                        <a:pt x="704" y="353"/>
                      </a:lnTo>
                      <a:lnTo>
                        <a:pt x="704" y="327"/>
                      </a:lnTo>
                      <a:lnTo>
                        <a:pt x="704" y="326"/>
                      </a:lnTo>
                      <a:lnTo>
                        <a:pt x="704" y="323"/>
                      </a:lnTo>
                      <a:lnTo>
                        <a:pt x="704" y="321"/>
                      </a:lnTo>
                      <a:lnTo>
                        <a:pt x="704" y="303"/>
                      </a:lnTo>
                      <a:lnTo>
                        <a:pt x="703" y="297"/>
                      </a:lnTo>
                      <a:lnTo>
                        <a:pt x="703" y="291"/>
                      </a:lnTo>
                      <a:lnTo>
                        <a:pt x="703" y="270"/>
                      </a:lnTo>
                      <a:lnTo>
                        <a:pt x="703" y="265"/>
                      </a:lnTo>
                      <a:lnTo>
                        <a:pt x="703" y="250"/>
                      </a:lnTo>
                      <a:lnTo>
                        <a:pt x="703" y="246"/>
                      </a:lnTo>
                      <a:lnTo>
                        <a:pt x="703" y="241"/>
                      </a:lnTo>
                      <a:lnTo>
                        <a:pt x="703" y="225"/>
                      </a:lnTo>
                      <a:lnTo>
                        <a:pt x="703" y="220"/>
                      </a:lnTo>
                      <a:lnTo>
                        <a:pt x="703" y="187"/>
                      </a:lnTo>
                      <a:lnTo>
                        <a:pt x="703" y="174"/>
                      </a:lnTo>
                      <a:lnTo>
                        <a:pt x="703" y="173"/>
                      </a:lnTo>
                      <a:lnTo>
                        <a:pt x="703" y="171"/>
                      </a:lnTo>
                      <a:lnTo>
                        <a:pt x="700" y="162"/>
                      </a:lnTo>
                      <a:lnTo>
                        <a:pt x="700" y="161"/>
                      </a:lnTo>
                      <a:lnTo>
                        <a:pt x="698" y="146"/>
                      </a:lnTo>
                      <a:lnTo>
                        <a:pt x="698" y="143"/>
                      </a:lnTo>
                      <a:lnTo>
                        <a:pt x="698" y="140"/>
                      </a:lnTo>
                      <a:lnTo>
                        <a:pt x="696" y="135"/>
                      </a:lnTo>
                      <a:lnTo>
                        <a:pt x="696" y="129"/>
                      </a:lnTo>
                      <a:lnTo>
                        <a:pt x="693" y="122"/>
                      </a:lnTo>
                      <a:lnTo>
                        <a:pt x="690" y="99"/>
                      </a:lnTo>
                      <a:lnTo>
                        <a:pt x="690" y="97"/>
                      </a:lnTo>
                      <a:lnTo>
                        <a:pt x="688" y="93"/>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1" name="Freeform 39"/>
                <p:cNvSpPr>
                  <a:spLocks/>
                </p:cNvSpPr>
                <p:nvPr/>
              </p:nvSpPr>
              <p:spPr bwMode="auto">
                <a:xfrm>
                  <a:off x="3171825" y="3598863"/>
                  <a:ext cx="1803400" cy="1765300"/>
                </a:xfrm>
                <a:custGeom>
                  <a:avLst/>
                  <a:gdLst>
                    <a:gd name="T0" fmla="*/ 2147483646 w 1136"/>
                    <a:gd name="T1" fmla="*/ 2147483646 h 1112"/>
                    <a:gd name="T2" fmla="*/ 2147483646 w 1136"/>
                    <a:gd name="T3" fmla="*/ 2147483646 h 1112"/>
                    <a:gd name="T4" fmla="*/ 2147483646 w 1136"/>
                    <a:gd name="T5" fmla="*/ 2147483646 h 1112"/>
                    <a:gd name="T6" fmla="*/ 2147483646 w 1136"/>
                    <a:gd name="T7" fmla="*/ 2147483646 h 1112"/>
                    <a:gd name="T8" fmla="*/ 2147483646 w 1136"/>
                    <a:gd name="T9" fmla="*/ 2147483646 h 1112"/>
                    <a:gd name="T10" fmla="*/ 2147483646 w 1136"/>
                    <a:gd name="T11" fmla="*/ 2147483646 h 1112"/>
                    <a:gd name="T12" fmla="*/ 2147483646 w 1136"/>
                    <a:gd name="T13" fmla="*/ 2147483646 h 1112"/>
                    <a:gd name="T14" fmla="*/ 2147483646 w 1136"/>
                    <a:gd name="T15" fmla="*/ 2147483646 h 1112"/>
                    <a:gd name="T16" fmla="*/ 2147483646 w 1136"/>
                    <a:gd name="T17" fmla="*/ 2147483646 h 1112"/>
                    <a:gd name="T18" fmla="*/ 2147483646 w 1136"/>
                    <a:gd name="T19" fmla="*/ 2147483646 h 1112"/>
                    <a:gd name="T20" fmla="*/ 2147483646 w 1136"/>
                    <a:gd name="T21" fmla="*/ 2147483646 h 1112"/>
                    <a:gd name="T22" fmla="*/ 2147483646 w 1136"/>
                    <a:gd name="T23" fmla="*/ 2147483646 h 1112"/>
                    <a:gd name="T24" fmla="*/ 2147483646 w 1136"/>
                    <a:gd name="T25" fmla="*/ 2147483646 h 1112"/>
                    <a:gd name="T26" fmla="*/ 2147483646 w 1136"/>
                    <a:gd name="T27" fmla="*/ 2147483646 h 1112"/>
                    <a:gd name="T28" fmla="*/ 2147483646 w 1136"/>
                    <a:gd name="T29" fmla="*/ 2147483646 h 1112"/>
                    <a:gd name="T30" fmla="*/ 2147483646 w 1136"/>
                    <a:gd name="T31" fmla="*/ 2147483646 h 1112"/>
                    <a:gd name="T32" fmla="*/ 2147483646 w 1136"/>
                    <a:gd name="T33" fmla="*/ 2147483646 h 1112"/>
                    <a:gd name="T34" fmla="*/ 2147483646 w 1136"/>
                    <a:gd name="T35" fmla="*/ 2147483646 h 1112"/>
                    <a:gd name="T36" fmla="*/ 2147483646 w 1136"/>
                    <a:gd name="T37" fmla="*/ 2147483646 h 1112"/>
                    <a:gd name="T38" fmla="*/ 2147483646 w 1136"/>
                    <a:gd name="T39" fmla="*/ 2147483646 h 1112"/>
                    <a:gd name="T40" fmla="*/ 2147483646 w 1136"/>
                    <a:gd name="T41" fmla="*/ 2147483646 h 1112"/>
                    <a:gd name="T42" fmla="*/ 2147483646 w 1136"/>
                    <a:gd name="T43" fmla="*/ 2147483646 h 1112"/>
                    <a:gd name="T44" fmla="*/ 2147483646 w 1136"/>
                    <a:gd name="T45" fmla="*/ 2147483646 h 1112"/>
                    <a:gd name="T46" fmla="*/ 2147483646 w 1136"/>
                    <a:gd name="T47" fmla="*/ 2147483646 h 1112"/>
                    <a:gd name="T48" fmla="*/ 2147483646 w 1136"/>
                    <a:gd name="T49" fmla="*/ 2147483646 h 1112"/>
                    <a:gd name="T50" fmla="*/ 2147483646 w 1136"/>
                    <a:gd name="T51" fmla="*/ 2147483646 h 1112"/>
                    <a:gd name="T52" fmla="*/ 2147483646 w 1136"/>
                    <a:gd name="T53" fmla="*/ 2147483646 h 1112"/>
                    <a:gd name="T54" fmla="*/ 2147483646 w 1136"/>
                    <a:gd name="T55" fmla="*/ 2147483646 h 1112"/>
                    <a:gd name="T56" fmla="*/ 2147483646 w 1136"/>
                    <a:gd name="T57" fmla="*/ 2147483646 h 1112"/>
                    <a:gd name="T58" fmla="*/ 2147483646 w 1136"/>
                    <a:gd name="T59" fmla="*/ 2147483646 h 1112"/>
                    <a:gd name="T60" fmla="*/ 2147483646 w 1136"/>
                    <a:gd name="T61" fmla="*/ 2147483646 h 1112"/>
                    <a:gd name="T62" fmla="*/ 2147483646 w 1136"/>
                    <a:gd name="T63" fmla="*/ 2147483646 h 1112"/>
                    <a:gd name="T64" fmla="*/ 2147483646 w 1136"/>
                    <a:gd name="T65" fmla="*/ 2147483646 h 1112"/>
                    <a:gd name="T66" fmla="*/ 2147483646 w 1136"/>
                    <a:gd name="T67" fmla="*/ 2147483646 h 1112"/>
                    <a:gd name="T68" fmla="*/ 2147483646 w 1136"/>
                    <a:gd name="T69" fmla="*/ 2147483646 h 1112"/>
                    <a:gd name="T70" fmla="*/ 2147483646 w 1136"/>
                    <a:gd name="T71" fmla="*/ 2147483646 h 1112"/>
                    <a:gd name="T72" fmla="*/ 2147483646 w 1136"/>
                    <a:gd name="T73" fmla="*/ 2147483646 h 1112"/>
                    <a:gd name="T74" fmla="*/ 2147483646 w 1136"/>
                    <a:gd name="T75" fmla="*/ 2147483646 h 1112"/>
                    <a:gd name="T76" fmla="*/ 2147483646 w 1136"/>
                    <a:gd name="T77" fmla="*/ 2147483646 h 1112"/>
                    <a:gd name="T78" fmla="*/ 2147483646 w 1136"/>
                    <a:gd name="T79" fmla="*/ 2147483646 h 1112"/>
                    <a:gd name="T80" fmla="*/ 2147483646 w 1136"/>
                    <a:gd name="T81" fmla="*/ 2147483646 h 1112"/>
                    <a:gd name="T82" fmla="*/ 2147483646 w 1136"/>
                    <a:gd name="T83" fmla="*/ 2147483646 h 1112"/>
                    <a:gd name="T84" fmla="*/ 2147483646 w 1136"/>
                    <a:gd name="T85" fmla="*/ 2147483646 h 1112"/>
                    <a:gd name="T86" fmla="*/ 2147483646 w 1136"/>
                    <a:gd name="T87" fmla="*/ 2147483646 h 1112"/>
                    <a:gd name="T88" fmla="*/ 2147483646 w 1136"/>
                    <a:gd name="T89" fmla="*/ 2147483646 h 1112"/>
                    <a:gd name="T90" fmla="*/ 2147483646 w 1136"/>
                    <a:gd name="T91" fmla="*/ 2147483646 h 1112"/>
                    <a:gd name="T92" fmla="*/ 2147483646 w 1136"/>
                    <a:gd name="T93" fmla="*/ 2147483646 h 1112"/>
                    <a:gd name="T94" fmla="*/ 2147483646 w 1136"/>
                    <a:gd name="T95" fmla="*/ 2147483646 h 1112"/>
                    <a:gd name="T96" fmla="*/ 2147483646 w 1136"/>
                    <a:gd name="T97" fmla="*/ 2147483646 h 1112"/>
                    <a:gd name="T98" fmla="*/ 2147483646 w 1136"/>
                    <a:gd name="T99" fmla="*/ 2147483646 h 1112"/>
                    <a:gd name="T100" fmla="*/ 2147483646 w 1136"/>
                    <a:gd name="T101" fmla="*/ 2147483646 h 1112"/>
                    <a:gd name="T102" fmla="*/ 2147483646 w 1136"/>
                    <a:gd name="T103" fmla="*/ 2147483646 h 1112"/>
                    <a:gd name="T104" fmla="*/ 2147483646 w 1136"/>
                    <a:gd name="T105" fmla="*/ 2147483646 h 1112"/>
                    <a:gd name="T106" fmla="*/ 2147483646 w 1136"/>
                    <a:gd name="T107" fmla="*/ 2147483646 h 1112"/>
                    <a:gd name="T108" fmla="*/ 2147483646 w 1136"/>
                    <a:gd name="T109" fmla="*/ 2147483646 h 1112"/>
                    <a:gd name="T110" fmla="*/ 2147483646 w 1136"/>
                    <a:gd name="T111" fmla="*/ 2147483646 h 111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136"/>
                    <a:gd name="T169" fmla="*/ 0 h 1112"/>
                    <a:gd name="T170" fmla="*/ 1136 w 1136"/>
                    <a:gd name="T171" fmla="*/ 1112 h 111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136" h="1112">
                      <a:moveTo>
                        <a:pt x="585" y="920"/>
                      </a:moveTo>
                      <a:lnTo>
                        <a:pt x="576" y="907"/>
                      </a:lnTo>
                      <a:lnTo>
                        <a:pt x="564" y="890"/>
                      </a:lnTo>
                      <a:lnTo>
                        <a:pt x="547" y="871"/>
                      </a:lnTo>
                      <a:lnTo>
                        <a:pt x="541" y="865"/>
                      </a:lnTo>
                      <a:lnTo>
                        <a:pt x="534" y="840"/>
                      </a:lnTo>
                      <a:lnTo>
                        <a:pt x="536" y="839"/>
                      </a:lnTo>
                      <a:lnTo>
                        <a:pt x="512" y="798"/>
                      </a:lnTo>
                      <a:lnTo>
                        <a:pt x="508" y="779"/>
                      </a:lnTo>
                      <a:lnTo>
                        <a:pt x="499" y="768"/>
                      </a:lnTo>
                      <a:lnTo>
                        <a:pt x="496" y="761"/>
                      </a:lnTo>
                      <a:lnTo>
                        <a:pt x="478" y="747"/>
                      </a:lnTo>
                      <a:lnTo>
                        <a:pt x="475" y="738"/>
                      </a:lnTo>
                      <a:lnTo>
                        <a:pt x="467" y="737"/>
                      </a:lnTo>
                      <a:lnTo>
                        <a:pt x="464" y="733"/>
                      </a:lnTo>
                      <a:lnTo>
                        <a:pt x="457" y="732"/>
                      </a:lnTo>
                      <a:lnTo>
                        <a:pt x="456" y="720"/>
                      </a:lnTo>
                      <a:lnTo>
                        <a:pt x="454" y="720"/>
                      </a:lnTo>
                      <a:lnTo>
                        <a:pt x="442" y="707"/>
                      </a:lnTo>
                      <a:lnTo>
                        <a:pt x="433" y="707"/>
                      </a:lnTo>
                      <a:lnTo>
                        <a:pt x="433" y="704"/>
                      </a:lnTo>
                      <a:lnTo>
                        <a:pt x="414" y="703"/>
                      </a:lnTo>
                      <a:lnTo>
                        <a:pt x="394" y="699"/>
                      </a:lnTo>
                      <a:lnTo>
                        <a:pt x="392" y="701"/>
                      </a:lnTo>
                      <a:lnTo>
                        <a:pt x="389" y="699"/>
                      </a:lnTo>
                      <a:lnTo>
                        <a:pt x="388" y="702"/>
                      </a:lnTo>
                      <a:lnTo>
                        <a:pt x="365" y="691"/>
                      </a:lnTo>
                      <a:lnTo>
                        <a:pt x="343" y="704"/>
                      </a:lnTo>
                      <a:lnTo>
                        <a:pt x="338" y="703"/>
                      </a:lnTo>
                      <a:lnTo>
                        <a:pt x="323" y="717"/>
                      </a:lnTo>
                      <a:lnTo>
                        <a:pt x="311" y="753"/>
                      </a:lnTo>
                      <a:lnTo>
                        <a:pt x="292" y="773"/>
                      </a:lnTo>
                      <a:lnTo>
                        <a:pt x="286" y="782"/>
                      </a:lnTo>
                      <a:lnTo>
                        <a:pt x="266" y="775"/>
                      </a:lnTo>
                      <a:lnTo>
                        <a:pt x="254" y="763"/>
                      </a:lnTo>
                      <a:lnTo>
                        <a:pt x="234" y="753"/>
                      </a:lnTo>
                      <a:lnTo>
                        <a:pt x="230" y="749"/>
                      </a:lnTo>
                      <a:lnTo>
                        <a:pt x="212" y="741"/>
                      </a:lnTo>
                      <a:lnTo>
                        <a:pt x="202" y="734"/>
                      </a:lnTo>
                      <a:lnTo>
                        <a:pt x="192" y="720"/>
                      </a:lnTo>
                      <a:lnTo>
                        <a:pt x="169" y="707"/>
                      </a:lnTo>
                      <a:lnTo>
                        <a:pt x="157" y="667"/>
                      </a:lnTo>
                      <a:lnTo>
                        <a:pt x="154" y="641"/>
                      </a:lnTo>
                      <a:lnTo>
                        <a:pt x="143" y="612"/>
                      </a:lnTo>
                      <a:lnTo>
                        <a:pt x="136" y="601"/>
                      </a:lnTo>
                      <a:lnTo>
                        <a:pt x="134" y="595"/>
                      </a:lnTo>
                      <a:lnTo>
                        <a:pt x="101" y="576"/>
                      </a:lnTo>
                      <a:lnTo>
                        <a:pt x="83" y="547"/>
                      </a:lnTo>
                      <a:lnTo>
                        <a:pt x="71" y="540"/>
                      </a:lnTo>
                      <a:lnTo>
                        <a:pt x="52" y="515"/>
                      </a:lnTo>
                      <a:lnTo>
                        <a:pt x="41" y="511"/>
                      </a:lnTo>
                      <a:lnTo>
                        <a:pt x="34" y="503"/>
                      </a:lnTo>
                      <a:lnTo>
                        <a:pt x="19" y="474"/>
                      </a:lnTo>
                      <a:lnTo>
                        <a:pt x="12" y="473"/>
                      </a:lnTo>
                      <a:lnTo>
                        <a:pt x="10" y="470"/>
                      </a:lnTo>
                      <a:lnTo>
                        <a:pt x="0" y="458"/>
                      </a:lnTo>
                      <a:lnTo>
                        <a:pt x="2" y="456"/>
                      </a:lnTo>
                      <a:lnTo>
                        <a:pt x="1" y="449"/>
                      </a:lnTo>
                      <a:lnTo>
                        <a:pt x="4" y="446"/>
                      </a:lnTo>
                      <a:lnTo>
                        <a:pt x="24" y="449"/>
                      </a:lnTo>
                      <a:lnTo>
                        <a:pt x="36" y="450"/>
                      </a:lnTo>
                      <a:lnTo>
                        <a:pt x="47" y="450"/>
                      </a:lnTo>
                      <a:lnTo>
                        <a:pt x="58" y="452"/>
                      </a:lnTo>
                      <a:lnTo>
                        <a:pt x="112" y="456"/>
                      </a:lnTo>
                      <a:lnTo>
                        <a:pt x="136" y="458"/>
                      </a:lnTo>
                      <a:lnTo>
                        <a:pt x="150" y="458"/>
                      </a:lnTo>
                      <a:lnTo>
                        <a:pt x="157" y="460"/>
                      </a:lnTo>
                      <a:lnTo>
                        <a:pt x="198" y="462"/>
                      </a:lnTo>
                      <a:lnTo>
                        <a:pt x="206" y="462"/>
                      </a:lnTo>
                      <a:lnTo>
                        <a:pt x="226" y="464"/>
                      </a:lnTo>
                      <a:lnTo>
                        <a:pt x="230" y="464"/>
                      </a:lnTo>
                      <a:lnTo>
                        <a:pt x="251" y="464"/>
                      </a:lnTo>
                      <a:lnTo>
                        <a:pt x="253" y="466"/>
                      </a:lnTo>
                      <a:lnTo>
                        <a:pt x="262" y="466"/>
                      </a:lnTo>
                      <a:lnTo>
                        <a:pt x="283" y="467"/>
                      </a:lnTo>
                      <a:lnTo>
                        <a:pt x="287" y="467"/>
                      </a:lnTo>
                      <a:lnTo>
                        <a:pt x="305" y="468"/>
                      </a:lnTo>
                      <a:lnTo>
                        <a:pt x="310" y="468"/>
                      </a:lnTo>
                      <a:lnTo>
                        <a:pt x="310" y="460"/>
                      </a:lnTo>
                      <a:lnTo>
                        <a:pt x="311" y="442"/>
                      </a:lnTo>
                      <a:lnTo>
                        <a:pt x="312" y="419"/>
                      </a:lnTo>
                      <a:lnTo>
                        <a:pt x="312" y="414"/>
                      </a:lnTo>
                      <a:lnTo>
                        <a:pt x="313" y="404"/>
                      </a:lnTo>
                      <a:lnTo>
                        <a:pt x="313" y="383"/>
                      </a:lnTo>
                      <a:lnTo>
                        <a:pt x="314" y="368"/>
                      </a:lnTo>
                      <a:lnTo>
                        <a:pt x="316" y="350"/>
                      </a:lnTo>
                      <a:lnTo>
                        <a:pt x="317" y="325"/>
                      </a:lnTo>
                      <a:lnTo>
                        <a:pt x="317" y="324"/>
                      </a:lnTo>
                      <a:lnTo>
                        <a:pt x="318" y="313"/>
                      </a:lnTo>
                      <a:lnTo>
                        <a:pt x="318" y="310"/>
                      </a:lnTo>
                      <a:lnTo>
                        <a:pt x="319" y="306"/>
                      </a:lnTo>
                      <a:lnTo>
                        <a:pt x="319" y="295"/>
                      </a:lnTo>
                      <a:lnTo>
                        <a:pt x="319" y="290"/>
                      </a:lnTo>
                      <a:lnTo>
                        <a:pt x="320" y="280"/>
                      </a:lnTo>
                      <a:lnTo>
                        <a:pt x="322" y="260"/>
                      </a:lnTo>
                      <a:lnTo>
                        <a:pt x="323" y="235"/>
                      </a:lnTo>
                      <a:lnTo>
                        <a:pt x="323" y="230"/>
                      </a:lnTo>
                      <a:lnTo>
                        <a:pt x="323" y="227"/>
                      </a:lnTo>
                      <a:lnTo>
                        <a:pt x="324" y="216"/>
                      </a:lnTo>
                      <a:lnTo>
                        <a:pt x="324" y="209"/>
                      </a:lnTo>
                      <a:lnTo>
                        <a:pt x="326" y="184"/>
                      </a:lnTo>
                      <a:lnTo>
                        <a:pt x="326" y="170"/>
                      </a:lnTo>
                      <a:lnTo>
                        <a:pt x="328" y="169"/>
                      </a:lnTo>
                      <a:lnTo>
                        <a:pt x="328" y="162"/>
                      </a:lnTo>
                      <a:lnTo>
                        <a:pt x="328" y="157"/>
                      </a:lnTo>
                      <a:lnTo>
                        <a:pt x="328" y="144"/>
                      </a:lnTo>
                      <a:lnTo>
                        <a:pt x="329" y="138"/>
                      </a:lnTo>
                      <a:lnTo>
                        <a:pt x="329" y="128"/>
                      </a:lnTo>
                      <a:lnTo>
                        <a:pt x="329" y="122"/>
                      </a:lnTo>
                      <a:lnTo>
                        <a:pt x="331" y="91"/>
                      </a:lnTo>
                      <a:lnTo>
                        <a:pt x="331" y="79"/>
                      </a:lnTo>
                      <a:lnTo>
                        <a:pt x="331" y="78"/>
                      </a:lnTo>
                      <a:lnTo>
                        <a:pt x="331" y="76"/>
                      </a:lnTo>
                      <a:lnTo>
                        <a:pt x="332" y="47"/>
                      </a:lnTo>
                      <a:lnTo>
                        <a:pt x="335" y="0"/>
                      </a:lnTo>
                      <a:lnTo>
                        <a:pt x="338" y="0"/>
                      </a:lnTo>
                      <a:lnTo>
                        <a:pt x="368" y="2"/>
                      </a:lnTo>
                      <a:lnTo>
                        <a:pt x="389" y="2"/>
                      </a:lnTo>
                      <a:lnTo>
                        <a:pt x="407" y="4"/>
                      </a:lnTo>
                      <a:lnTo>
                        <a:pt x="410" y="4"/>
                      </a:lnTo>
                      <a:lnTo>
                        <a:pt x="418" y="4"/>
                      </a:lnTo>
                      <a:lnTo>
                        <a:pt x="428" y="4"/>
                      </a:lnTo>
                      <a:lnTo>
                        <a:pt x="432" y="4"/>
                      </a:lnTo>
                      <a:lnTo>
                        <a:pt x="451" y="5"/>
                      </a:lnTo>
                      <a:lnTo>
                        <a:pt x="470" y="6"/>
                      </a:lnTo>
                      <a:lnTo>
                        <a:pt x="481" y="6"/>
                      </a:lnTo>
                      <a:lnTo>
                        <a:pt x="494" y="6"/>
                      </a:lnTo>
                      <a:lnTo>
                        <a:pt x="502" y="7"/>
                      </a:lnTo>
                      <a:lnTo>
                        <a:pt x="505" y="7"/>
                      </a:lnTo>
                      <a:lnTo>
                        <a:pt x="511" y="7"/>
                      </a:lnTo>
                      <a:lnTo>
                        <a:pt x="532" y="7"/>
                      </a:lnTo>
                      <a:lnTo>
                        <a:pt x="538" y="7"/>
                      </a:lnTo>
                      <a:lnTo>
                        <a:pt x="552" y="7"/>
                      </a:lnTo>
                      <a:lnTo>
                        <a:pt x="553" y="7"/>
                      </a:lnTo>
                      <a:lnTo>
                        <a:pt x="582" y="10"/>
                      </a:lnTo>
                      <a:lnTo>
                        <a:pt x="582" y="22"/>
                      </a:lnTo>
                      <a:lnTo>
                        <a:pt x="582" y="55"/>
                      </a:lnTo>
                      <a:lnTo>
                        <a:pt x="582" y="61"/>
                      </a:lnTo>
                      <a:lnTo>
                        <a:pt x="582" y="70"/>
                      </a:lnTo>
                      <a:lnTo>
                        <a:pt x="582" y="74"/>
                      </a:lnTo>
                      <a:lnTo>
                        <a:pt x="582" y="79"/>
                      </a:lnTo>
                      <a:lnTo>
                        <a:pt x="581" y="88"/>
                      </a:lnTo>
                      <a:lnTo>
                        <a:pt x="581" y="101"/>
                      </a:lnTo>
                      <a:lnTo>
                        <a:pt x="581" y="114"/>
                      </a:lnTo>
                      <a:lnTo>
                        <a:pt x="581" y="116"/>
                      </a:lnTo>
                      <a:lnTo>
                        <a:pt x="581" y="121"/>
                      </a:lnTo>
                      <a:lnTo>
                        <a:pt x="579" y="136"/>
                      </a:lnTo>
                      <a:lnTo>
                        <a:pt x="579" y="139"/>
                      </a:lnTo>
                      <a:lnTo>
                        <a:pt x="579" y="146"/>
                      </a:lnTo>
                      <a:lnTo>
                        <a:pt x="579" y="151"/>
                      </a:lnTo>
                      <a:lnTo>
                        <a:pt x="579" y="162"/>
                      </a:lnTo>
                      <a:lnTo>
                        <a:pt x="579" y="178"/>
                      </a:lnTo>
                      <a:lnTo>
                        <a:pt x="579" y="186"/>
                      </a:lnTo>
                      <a:lnTo>
                        <a:pt x="579" y="192"/>
                      </a:lnTo>
                      <a:lnTo>
                        <a:pt x="578" y="211"/>
                      </a:lnTo>
                      <a:lnTo>
                        <a:pt x="582" y="211"/>
                      </a:lnTo>
                      <a:lnTo>
                        <a:pt x="590" y="217"/>
                      </a:lnTo>
                      <a:lnTo>
                        <a:pt x="600" y="226"/>
                      </a:lnTo>
                      <a:lnTo>
                        <a:pt x="620" y="227"/>
                      </a:lnTo>
                      <a:lnTo>
                        <a:pt x="623" y="230"/>
                      </a:lnTo>
                      <a:lnTo>
                        <a:pt x="641" y="234"/>
                      </a:lnTo>
                      <a:lnTo>
                        <a:pt x="644" y="235"/>
                      </a:lnTo>
                      <a:lnTo>
                        <a:pt x="645" y="247"/>
                      </a:lnTo>
                      <a:lnTo>
                        <a:pt x="651" y="250"/>
                      </a:lnTo>
                      <a:lnTo>
                        <a:pt x="657" y="250"/>
                      </a:lnTo>
                      <a:lnTo>
                        <a:pt x="665" y="251"/>
                      </a:lnTo>
                      <a:lnTo>
                        <a:pt x="683" y="259"/>
                      </a:lnTo>
                      <a:lnTo>
                        <a:pt x="693" y="256"/>
                      </a:lnTo>
                      <a:lnTo>
                        <a:pt x="695" y="256"/>
                      </a:lnTo>
                      <a:lnTo>
                        <a:pt x="699" y="258"/>
                      </a:lnTo>
                      <a:lnTo>
                        <a:pt x="703" y="264"/>
                      </a:lnTo>
                      <a:lnTo>
                        <a:pt x="710" y="264"/>
                      </a:lnTo>
                      <a:lnTo>
                        <a:pt x="726" y="258"/>
                      </a:lnTo>
                      <a:lnTo>
                        <a:pt x="731" y="260"/>
                      </a:lnTo>
                      <a:lnTo>
                        <a:pt x="734" y="258"/>
                      </a:lnTo>
                      <a:lnTo>
                        <a:pt x="738" y="257"/>
                      </a:lnTo>
                      <a:lnTo>
                        <a:pt x="739" y="271"/>
                      </a:lnTo>
                      <a:lnTo>
                        <a:pt x="747" y="271"/>
                      </a:lnTo>
                      <a:lnTo>
                        <a:pt x="749" y="283"/>
                      </a:lnTo>
                      <a:lnTo>
                        <a:pt x="756" y="287"/>
                      </a:lnTo>
                      <a:lnTo>
                        <a:pt x="777" y="274"/>
                      </a:lnTo>
                      <a:lnTo>
                        <a:pt x="782" y="282"/>
                      </a:lnTo>
                      <a:lnTo>
                        <a:pt x="785" y="281"/>
                      </a:lnTo>
                      <a:lnTo>
                        <a:pt x="787" y="281"/>
                      </a:lnTo>
                      <a:lnTo>
                        <a:pt x="788" y="281"/>
                      </a:lnTo>
                      <a:lnTo>
                        <a:pt x="799" y="290"/>
                      </a:lnTo>
                      <a:lnTo>
                        <a:pt x="816" y="284"/>
                      </a:lnTo>
                      <a:lnTo>
                        <a:pt x="815" y="295"/>
                      </a:lnTo>
                      <a:lnTo>
                        <a:pt x="821" y="300"/>
                      </a:lnTo>
                      <a:lnTo>
                        <a:pt x="834" y="276"/>
                      </a:lnTo>
                      <a:lnTo>
                        <a:pt x="835" y="275"/>
                      </a:lnTo>
                      <a:lnTo>
                        <a:pt x="851" y="288"/>
                      </a:lnTo>
                      <a:lnTo>
                        <a:pt x="864" y="282"/>
                      </a:lnTo>
                      <a:lnTo>
                        <a:pt x="865" y="282"/>
                      </a:lnTo>
                      <a:lnTo>
                        <a:pt x="864" y="284"/>
                      </a:lnTo>
                      <a:lnTo>
                        <a:pt x="872" y="294"/>
                      </a:lnTo>
                      <a:lnTo>
                        <a:pt x="878" y="294"/>
                      </a:lnTo>
                      <a:lnTo>
                        <a:pt x="882" y="299"/>
                      </a:lnTo>
                      <a:lnTo>
                        <a:pt x="894" y="294"/>
                      </a:lnTo>
                      <a:lnTo>
                        <a:pt x="915" y="283"/>
                      </a:lnTo>
                      <a:lnTo>
                        <a:pt x="927" y="287"/>
                      </a:lnTo>
                      <a:lnTo>
                        <a:pt x="933" y="283"/>
                      </a:lnTo>
                      <a:lnTo>
                        <a:pt x="935" y="281"/>
                      </a:lnTo>
                      <a:lnTo>
                        <a:pt x="947" y="277"/>
                      </a:lnTo>
                      <a:lnTo>
                        <a:pt x="948" y="275"/>
                      </a:lnTo>
                      <a:lnTo>
                        <a:pt x="950" y="275"/>
                      </a:lnTo>
                      <a:lnTo>
                        <a:pt x="953" y="281"/>
                      </a:lnTo>
                      <a:lnTo>
                        <a:pt x="972" y="281"/>
                      </a:lnTo>
                      <a:lnTo>
                        <a:pt x="975" y="281"/>
                      </a:lnTo>
                      <a:lnTo>
                        <a:pt x="977" y="275"/>
                      </a:lnTo>
                      <a:lnTo>
                        <a:pt x="984" y="274"/>
                      </a:lnTo>
                      <a:lnTo>
                        <a:pt x="989" y="275"/>
                      </a:lnTo>
                      <a:lnTo>
                        <a:pt x="989" y="276"/>
                      </a:lnTo>
                      <a:lnTo>
                        <a:pt x="998" y="282"/>
                      </a:lnTo>
                      <a:lnTo>
                        <a:pt x="1010" y="293"/>
                      </a:lnTo>
                      <a:lnTo>
                        <a:pt x="1014" y="294"/>
                      </a:lnTo>
                      <a:lnTo>
                        <a:pt x="1014" y="292"/>
                      </a:lnTo>
                      <a:lnTo>
                        <a:pt x="1019" y="293"/>
                      </a:lnTo>
                      <a:lnTo>
                        <a:pt x="1019" y="296"/>
                      </a:lnTo>
                      <a:lnTo>
                        <a:pt x="1021" y="295"/>
                      </a:lnTo>
                      <a:lnTo>
                        <a:pt x="1021" y="298"/>
                      </a:lnTo>
                      <a:lnTo>
                        <a:pt x="1031" y="299"/>
                      </a:lnTo>
                      <a:lnTo>
                        <a:pt x="1040" y="306"/>
                      </a:lnTo>
                      <a:lnTo>
                        <a:pt x="1043" y="302"/>
                      </a:lnTo>
                      <a:lnTo>
                        <a:pt x="1052" y="313"/>
                      </a:lnTo>
                      <a:lnTo>
                        <a:pt x="1063" y="308"/>
                      </a:lnTo>
                      <a:lnTo>
                        <a:pt x="1080" y="311"/>
                      </a:lnTo>
                      <a:lnTo>
                        <a:pt x="1080" y="314"/>
                      </a:lnTo>
                      <a:lnTo>
                        <a:pt x="1081" y="330"/>
                      </a:lnTo>
                      <a:lnTo>
                        <a:pt x="1081" y="341"/>
                      </a:lnTo>
                      <a:lnTo>
                        <a:pt x="1081" y="343"/>
                      </a:lnTo>
                      <a:lnTo>
                        <a:pt x="1083" y="356"/>
                      </a:lnTo>
                      <a:lnTo>
                        <a:pt x="1083" y="366"/>
                      </a:lnTo>
                      <a:lnTo>
                        <a:pt x="1083" y="368"/>
                      </a:lnTo>
                      <a:lnTo>
                        <a:pt x="1083" y="382"/>
                      </a:lnTo>
                      <a:lnTo>
                        <a:pt x="1085" y="394"/>
                      </a:lnTo>
                      <a:lnTo>
                        <a:pt x="1085" y="396"/>
                      </a:lnTo>
                      <a:lnTo>
                        <a:pt x="1085" y="400"/>
                      </a:lnTo>
                      <a:lnTo>
                        <a:pt x="1085" y="408"/>
                      </a:lnTo>
                      <a:lnTo>
                        <a:pt x="1086" y="420"/>
                      </a:lnTo>
                      <a:lnTo>
                        <a:pt x="1086" y="432"/>
                      </a:lnTo>
                      <a:lnTo>
                        <a:pt x="1086" y="434"/>
                      </a:lnTo>
                      <a:lnTo>
                        <a:pt x="1086" y="446"/>
                      </a:lnTo>
                      <a:lnTo>
                        <a:pt x="1086" y="452"/>
                      </a:lnTo>
                      <a:lnTo>
                        <a:pt x="1087" y="472"/>
                      </a:lnTo>
                      <a:lnTo>
                        <a:pt x="1089" y="473"/>
                      </a:lnTo>
                      <a:lnTo>
                        <a:pt x="1089" y="474"/>
                      </a:lnTo>
                      <a:lnTo>
                        <a:pt x="1091" y="476"/>
                      </a:lnTo>
                      <a:lnTo>
                        <a:pt x="1101" y="488"/>
                      </a:lnTo>
                      <a:lnTo>
                        <a:pt x="1105" y="498"/>
                      </a:lnTo>
                      <a:lnTo>
                        <a:pt x="1107" y="515"/>
                      </a:lnTo>
                      <a:lnTo>
                        <a:pt x="1117" y="522"/>
                      </a:lnTo>
                      <a:lnTo>
                        <a:pt x="1115" y="526"/>
                      </a:lnTo>
                      <a:lnTo>
                        <a:pt x="1128" y="557"/>
                      </a:lnTo>
                      <a:lnTo>
                        <a:pt x="1133" y="556"/>
                      </a:lnTo>
                      <a:lnTo>
                        <a:pt x="1133" y="575"/>
                      </a:lnTo>
                      <a:lnTo>
                        <a:pt x="1134" y="588"/>
                      </a:lnTo>
                      <a:lnTo>
                        <a:pt x="1135" y="588"/>
                      </a:lnTo>
                      <a:lnTo>
                        <a:pt x="1129" y="601"/>
                      </a:lnTo>
                      <a:lnTo>
                        <a:pt x="1122" y="627"/>
                      </a:lnTo>
                      <a:lnTo>
                        <a:pt x="1119" y="637"/>
                      </a:lnTo>
                      <a:lnTo>
                        <a:pt x="1119" y="638"/>
                      </a:lnTo>
                      <a:lnTo>
                        <a:pt x="1119" y="645"/>
                      </a:lnTo>
                      <a:lnTo>
                        <a:pt x="1123" y="654"/>
                      </a:lnTo>
                      <a:lnTo>
                        <a:pt x="1124" y="665"/>
                      </a:lnTo>
                      <a:lnTo>
                        <a:pt x="1123" y="673"/>
                      </a:lnTo>
                      <a:lnTo>
                        <a:pt x="1121" y="677"/>
                      </a:lnTo>
                      <a:lnTo>
                        <a:pt x="1119" y="679"/>
                      </a:lnTo>
                      <a:lnTo>
                        <a:pt x="1112" y="692"/>
                      </a:lnTo>
                      <a:lnTo>
                        <a:pt x="1110" y="695"/>
                      </a:lnTo>
                      <a:lnTo>
                        <a:pt x="1111" y="707"/>
                      </a:lnTo>
                      <a:lnTo>
                        <a:pt x="1116" y="715"/>
                      </a:lnTo>
                      <a:lnTo>
                        <a:pt x="1111" y="713"/>
                      </a:lnTo>
                      <a:lnTo>
                        <a:pt x="1097" y="714"/>
                      </a:lnTo>
                      <a:lnTo>
                        <a:pt x="1069" y="727"/>
                      </a:lnTo>
                      <a:lnTo>
                        <a:pt x="1068" y="727"/>
                      </a:lnTo>
                      <a:lnTo>
                        <a:pt x="1037" y="749"/>
                      </a:lnTo>
                      <a:lnTo>
                        <a:pt x="1032" y="747"/>
                      </a:lnTo>
                      <a:lnTo>
                        <a:pt x="1047" y="733"/>
                      </a:lnTo>
                      <a:lnTo>
                        <a:pt x="1056" y="731"/>
                      </a:lnTo>
                      <a:lnTo>
                        <a:pt x="1056" y="728"/>
                      </a:lnTo>
                      <a:lnTo>
                        <a:pt x="1045" y="728"/>
                      </a:lnTo>
                      <a:lnTo>
                        <a:pt x="1034" y="731"/>
                      </a:lnTo>
                      <a:lnTo>
                        <a:pt x="1034" y="705"/>
                      </a:lnTo>
                      <a:lnTo>
                        <a:pt x="1027" y="708"/>
                      </a:lnTo>
                      <a:lnTo>
                        <a:pt x="1022" y="716"/>
                      </a:lnTo>
                      <a:lnTo>
                        <a:pt x="1017" y="715"/>
                      </a:lnTo>
                      <a:lnTo>
                        <a:pt x="1015" y="715"/>
                      </a:lnTo>
                      <a:lnTo>
                        <a:pt x="1014" y="715"/>
                      </a:lnTo>
                      <a:lnTo>
                        <a:pt x="1011" y="722"/>
                      </a:lnTo>
                      <a:lnTo>
                        <a:pt x="1011" y="726"/>
                      </a:lnTo>
                      <a:lnTo>
                        <a:pt x="1010" y="729"/>
                      </a:lnTo>
                      <a:lnTo>
                        <a:pt x="1013" y="732"/>
                      </a:lnTo>
                      <a:lnTo>
                        <a:pt x="1020" y="734"/>
                      </a:lnTo>
                      <a:lnTo>
                        <a:pt x="1023" y="746"/>
                      </a:lnTo>
                      <a:lnTo>
                        <a:pt x="1037" y="751"/>
                      </a:lnTo>
                      <a:lnTo>
                        <a:pt x="1002" y="779"/>
                      </a:lnTo>
                      <a:lnTo>
                        <a:pt x="979" y="800"/>
                      </a:lnTo>
                      <a:lnTo>
                        <a:pt x="969" y="805"/>
                      </a:lnTo>
                      <a:lnTo>
                        <a:pt x="933" y="828"/>
                      </a:lnTo>
                      <a:lnTo>
                        <a:pt x="903" y="842"/>
                      </a:lnTo>
                      <a:lnTo>
                        <a:pt x="891" y="853"/>
                      </a:lnTo>
                      <a:lnTo>
                        <a:pt x="881" y="861"/>
                      </a:lnTo>
                      <a:lnTo>
                        <a:pt x="870" y="870"/>
                      </a:lnTo>
                      <a:lnTo>
                        <a:pt x="849" y="885"/>
                      </a:lnTo>
                      <a:lnTo>
                        <a:pt x="833" y="907"/>
                      </a:lnTo>
                      <a:lnTo>
                        <a:pt x="833" y="909"/>
                      </a:lnTo>
                      <a:lnTo>
                        <a:pt x="833" y="911"/>
                      </a:lnTo>
                      <a:lnTo>
                        <a:pt x="824" y="921"/>
                      </a:lnTo>
                      <a:lnTo>
                        <a:pt x="817" y="936"/>
                      </a:lnTo>
                      <a:lnTo>
                        <a:pt x="805" y="967"/>
                      </a:lnTo>
                      <a:lnTo>
                        <a:pt x="805" y="971"/>
                      </a:lnTo>
                      <a:lnTo>
                        <a:pt x="803" y="996"/>
                      </a:lnTo>
                      <a:lnTo>
                        <a:pt x="810" y="1037"/>
                      </a:lnTo>
                      <a:lnTo>
                        <a:pt x="817" y="1056"/>
                      </a:lnTo>
                      <a:lnTo>
                        <a:pt x="824" y="1099"/>
                      </a:lnTo>
                      <a:lnTo>
                        <a:pt x="805" y="1111"/>
                      </a:lnTo>
                      <a:lnTo>
                        <a:pt x="792" y="1109"/>
                      </a:lnTo>
                      <a:lnTo>
                        <a:pt x="780" y="1099"/>
                      </a:lnTo>
                      <a:lnTo>
                        <a:pt x="758" y="1092"/>
                      </a:lnTo>
                      <a:lnTo>
                        <a:pt x="723" y="1092"/>
                      </a:lnTo>
                      <a:lnTo>
                        <a:pt x="720" y="1086"/>
                      </a:lnTo>
                      <a:lnTo>
                        <a:pt x="715" y="1086"/>
                      </a:lnTo>
                      <a:lnTo>
                        <a:pt x="692" y="1073"/>
                      </a:lnTo>
                      <a:lnTo>
                        <a:pt x="683" y="1073"/>
                      </a:lnTo>
                      <a:lnTo>
                        <a:pt x="677" y="1068"/>
                      </a:lnTo>
                      <a:lnTo>
                        <a:pt x="677" y="1065"/>
                      </a:lnTo>
                      <a:lnTo>
                        <a:pt x="654" y="1057"/>
                      </a:lnTo>
                      <a:lnTo>
                        <a:pt x="638" y="1039"/>
                      </a:lnTo>
                      <a:lnTo>
                        <a:pt x="630" y="1011"/>
                      </a:lnTo>
                      <a:lnTo>
                        <a:pt x="617" y="996"/>
                      </a:lnTo>
                      <a:lnTo>
                        <a:pt x="613" y="968"/>
                      </a:lnTo>
                      <a:lnTo>
                        <a:pt x="609" y="944"/>
                      </a:lnTo>
                      <a:lnTo>
                        <a:pt x="599" y="929"/>
                      </a:lnTo>
                      <a:lnTo>
                        <a:pt x="587" y="923"/>
                      </a:lnTo>
                      <a:lnTo>
                        <a:pt x="585" y="920"/>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2" name="Freeform 40"/>
                <p:cNvSpPr>
                  <a:spLocks/>
                </p:cNvSpPr>
                <p:nvPr/>
              </p:nvSpPr>
              <p:spPr bwMode="auto">
                <a:xfrm>
                  <a:off x="5614988" y="2646363"/>
                  <a:ext cx="396875" cy="693737"/>
                </a:xfrm>
                <a:custGeom>
                  <a:avLst/>
                  <a:gdLst>
                    <a:gd name="T0" fmla="*/ 2147483646 w 250"/>
                    <a:gd name="T1" fmla="*/ 2147483646 h 437"/>
                    <a:gd name="T2" fmla="*/ 2147483646 w 250"/>
                    <a:gd name="T3" fmla="*/ 2147483646 h 437"/>
                    <a:gd name="T4" fmla="*/ 2147483646 w 250"/>
                    <a:gd name="T5" fmla="*/ 2147483646 h 437"/>
                    <a:gd name="T6" fmla="*/ 2147483646 w 250"/>
                    <a:gd name="T7" fmla="*/ 2147483646 h 437"/>
                    <a:gd name="T8" fmla="*/ 2147483646 w 250"/>
                    <a:gd name="T9" fmla="*/ 2147483646 h 437"/>
                    <a:gd name="T10" fmla="*/ 2147483646 w 250"/>
                    <a:gd name="T11" fmla="*/ 2147483646 h 437"/>
                    <a:gd name="T12" fmla="*/ 2147483646 w 250"/>
                    <a:gd name="T13" fmla="*/ 2147483646 h 437"/>
                    <a:gd name="T14" fmla="*/ 2147483646 w 250"/>
                    <a:gd name="T15" fmla="*/ 2147483646 h 437"/>
                    <a:gd name="T16" fmla="*/ 2147483646 w 250"/>
                    <a:gd name="T17" fmla="*/ 2147483646 h 437"/>
                    <a:gd name="T18" fmla="*/ 2147483646 w 250"/>
                    <a:gd name="T19" fmla="*/ 2147483646 h 437"/>
                    <a:gd name="T20" fmla="*/ 2147483646 w 250"/>
                    <a:gd name="T21" fmla="*/ 2147483646 h 437"/>
                    <a:gd name="T22" fmla="*/ 2147483646 w 250"/>
                    <a:gd name="T23" fmla="*/ 2147483646 h 437"/>
                    <a:gd name="T24" fmla="*/ 2147483646 w 250"/>
                    <a:gd name="T25" fmla="*/ 2147483646 h 437"/>
                    <a:gd name="T26" fmla="*/ 2147483646 w 250"/>
                    <a:gd name="T27" fmla="*/ 2147483646 h 437"/>
                    <a:gd name="T28" fmla="*/ 2147483646 w 250"/>
                    <a:gd name="T29" fmla="*/ 2147483646 h 437"/>
                    <a:gd name="T30" fmla="*/ 2147483646 w 250"/>
                    <a:gd name="T31" fmla="*/ 2147483646 h 437"/>
                    <a:gd name="T32" fmla="*/ 2147483646 w 250"/>
                    <a:gd name="T33" fmla="*/ 2147483646 h 437"/>
                    <a:gd name="T34" fmla="*/ 2147483646 w 250"/>
                    <a:gd name="T35" fmla="*/ 2147483646 h 437"/>
                    <a:gd name="T36" fmla="*/ 2147483646 w 250"/>
                    <a:gd name="T37" fmla="*/ 2147483646 h 437"/>
                    <a:gd name="T38" fmla="*/ 2147483646 w 250"/>
                    <a:gd name="T39" fmla="*/ 2147483646 h 437"/>
                    <a:gd name="T40" fmla="*/ 2147483646 w 250"/>
                    <a:gd name="T41" fmla="*/ 2147483646 h 437"/>
                    <a:gd name="T42" fmla="*/ 2147483646 w 250"/>
                    <a:gd name="T43" fmla="*/ 2147483646 h 437"/>
                    <a:gd name="T44" fmla="*/ 2147483646 w 250"/>
                    <a:gd name="T45" fmla="*/ 2147483646 h 437"/>
                    <a:gd name="T46" fmla="*/ 2147483646 w 250"/>
                    <a:gd name="T47" fmla="*/ 2147483646 h 437"/>
                    <a:gd name="T48" fmla="*/ 2147483646 w 250"/>
                    <a:gd name="T49" fmla="*/ 2147483646 h 437"/>
                    <a:gd name="T50" fmla="*/ 2147483646 w 250"/>
                    <a:gd name="T51" fmla="*/ 2147483646 h 437"/>
                    <a:gd name="T52" fmla="*/ 2147483646 w 250"/>
                    <a:gd name="T53" fmla="*/ 2147483646 h 437"/>
                    <a:gd name="T54" fmla="*/ 2147483646 w 250"/>
                    <a:gd name="T55" fmla="*/ 2147483646 h 437"/>
                    <a:gd name="T56" fmla="*/ 2147483646 w 250"/>
                    <a:gd name="T57" fmla="*/ 2147483646 h 437"/>
                    <a:gd name="T58" fmla="*/ 0 w 250"/>
                    <a:gd name="T59" fmla="*/ 2147483646 h 437"/>
                    <a:gd name="T60" fmla="*/ 2147483646 w 250"/>
                    <a:gd name="T61" fmla="*/ 2147483646 h 437"/>
                    <a:gd name="T62" fmla="*/ 2147483646 w 250"/>
                    <a:gd name="T63" fmla="*/ 2147483646 h 437"/>
                    <a:gd name="T64" fmla="*/ 2147483646 w 250"/>
                    <a:gd name="T65" fmla="*/ 2147483646 h 437"/>
                    <a:gd name="T66" fmla="*/ 2147483646 w 250"/>
                    <a:gd name="T67" fmla="*/ 2147483646 h 437"/>
                    <a:gd name="T68" fmla="*/ 2147483646 w 250"/>
                    <a:gd name="T69" fmla="*/ 2147483646 h 437"/>
                    <a:gd name="T70" fmla="*/ 2147483646 w 250"/>
                    <a:gd name="T71" fmla="*/ 2147483646 h 437"/>
                    <a:gd name="T72" fmla="*/ 2147483646 w 250"/>
                    <a:gd name="T73" fmla="*/ 2147483646 h 437"/>
                    <a:gd name="T74" fmla="*/ 2147483646 w 250"/>
                    <a:gd name="T75" fmla="*/ 2147483646 h 437"/>
                    <a:gd name="T76" fmla="*/ 2147483646 w 250"/>
                    <a:gd name="T77" fmla="*/ 2147483646 h 437"/>
                    <a:gd name="T78" fmla="*/ 2147483646 w 250"/>
                    <a:gd name="T79" fmla="*/ 2147483646 h 437"/>
                    <a:gd name="T80" fmla="*/ 2147483646 w 250"/>
                    <a:gd name="T81" fmla="*/ 2147483646 h 437"/>
                    <a:gd name="T82" fmla="*/ 2147483646 w 250"/>
                    <a:gd name="T83" fmla="*/ 2147483646 h 437"/>
                    <a:gd name="T84" fmla="*/ 2147483646 w 250"/>
                    <a:gd name="T85" fmla="*/ 2147483646 h 437"/>
                    <a:gd name="T86" fmla="*/ 2147483646 w 250"/>
                    <a:gd name="T87" fmla="*/ 2147483646 h 437"/>
                    <a:gd name="T88" fmla="*/ 2147483646 w 250"/>
                    <a:gd name="T89" fmla="*/ 2147483646 h 437"/>
                    <a:gd name="T90" fmla="*/ 2147483646 w 250"/>
                    <a:gd name="T91" fmla="*/ 2147483646 h 437"/>
                    <a:gd name="T92" fmla="*/ 2147483646 w 250"/>
                    <a:gd name="T93" fmla="*/ 2147483646 h 437"/>
                    <a:gd name="T94" fmla="*/ 2147483646 w 250"/>
                    <a:gd name="T95" fmla="*/ 2147483646 h 437"/>
                    <a:gd name="T96" fmla="*/ 2147483646 w 250"/>
                    <a:gd name="T97" fmla="*/ 2147483646 h 437"/>
                    <a:gd name="T98" fmla="*/ 2147483646 w 250"/>
                    <a:gd name="T99" fmla="*/ 2147483646 h 437"/>
                    <a:gd name="T100" fmla="*/ 2147483646 w 250"/>
                    <a:gd name="T101" fmla="*/ 2147483646 h 437"/>
                    <a:gd name="T102" fmla="*/ 2147483646 w 250"/>
                    <a:gd name="T103" fmla="*/ 2147483646 h 437"/>
                    <a:gd name="T104" fmla="*/ 2147483646 w 250"/>
                    <a:gd name="T105" fmla="*/ 2147483646 h 437"/>
                    <a:gd name="T106" fmla="*/ 2147483646 w 250"/>
                    <a:gd name="T107" fmla="*/ 2147483646 h 437"/>
                    <a:gd name="T108" fmla="*/ 2147483646 w 250"/>
                    <a:gd name="T109" fmla="*/ 2147483646 h 437"/>
                    <a:gd name="T110" fmla="*/ 2147483646 w 250"/>
                    <a:gd name="T111" fmla="*/ 2147483646 h 437"/>
                    <a:gd name="T112" fmla="*/ 2147483646 w 250"/>
                    <a:gd name="T113" fmla="*/ 2147483646 h 437"/>
                    <a:gd name="T114" fmla="*/ 2147483646 w 250"/>
                    <a:gd name="T115" fmla="*/ 0 h 437"/>
                    <a:gd name="T116" fmla="*/ 2147483646 w 250"/>
                    <a:gd name="T117" fmla="*/ 2147483646 h 437"/>
                    <a:gd name="T118" fmla="*/ 2147483646 w 250"/>
                    <a:gd name="T119" fmla="*/ 2147483646 h 437"/>
                    <a:gd name="T120" fmla="*/ 2147483646 w 250"/>
                    <a:gd name="T121" fmla="*/ 2147483646 h 437"/>
                    <a:gd name="T122" fmla="*/ 2147483646 w 250"/>
                    <a:gd name="T123" fmla="*/ 2147483646 h 437"/>
                    <a:gd name="T124" fmla="*/ 2147483646 w 250"/>
                    <a:gd name="T125" fmla="*/ 2147483646 h 4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0"/>
                    <a:gd name="T190" fmla="*/ 0 h 437"/>
                    <a:gd name="T191" fmla="*/ 250 w 250"/>
                    <a:gd name="T192" fmla="*/ 437 h 4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0" h="437">
                      <a:moveTo>
                        <a:pt x="225" y="121"/>
                      </a:moveTo>
                      <a:lnTo>
                        <a:pt x="226" y="129"/>
                      </a:lnTo>
                      <a:lnTo>
                        <a:pt x="229" y="137"/>
                      </a:lnTo>
                      <a:lnTo>
                        <a:pt x="230" y="144"/>
                      </a:lnTo>
                      <a:lnTo>
                        <a:pt x="230" y="149"/>
                      </a:lnTo>
                      <a:lnTo>
                        <a:pt x="230" y="155"/>
                      </a:lnTo>
                      <a:lnTo>
                        <a:pt x="232" y="168"/>
                      </a:lnTo>
                      <a:lnTo>
                        <a:pt x="233" y="179"/>
                      </a:lnTo>
                      <a:lnTo>
                        <a:pt x="233" y="180"/>
                      </a:lnTo>
                      <a:lnTo>
                        <a:pt x="233" y="189"/>
                      </a:lnTo>
                      <a:lnTo>
                        <a:pt x="235" y="193"/>
                      </a:lnTo>
                      <a:lnTo>
                        <a:pt x="236" y="198"/>
                      </a:lnTo>
                      <a:lnTo>
                        <a:pt x="237" y="208"/>
                      </a:lnTo>
                      <a:lnTo>
                        <a:pt x="238" y="221"/>
                      </a:lnTo>
                      <a:lnTo>
                        <a:pt x="238" y="222"/>
                      </a:lnTo>
                      <a:lnTo>
                        <a:pt x="238" y="225"/>
                      </a:lnTo>
                      <a:lnTo>
                        <a:pt x="239" y="229"/>
                      </a:lnTo>
                      <a:lnTo>
                        <a:pt x="239" y="232"/>
                      </a:lnTo>
                      <a:lnTo>
                        <a:pt x="239" y="235"/>
                      </a:lnTo>
                      <a:lnTo>
                        <a:pt x="242" y="252"/>
                      </a:lnTo>
                      <a:lnTo>
                        <a:pt x="243" y="264"/>
                      </a:lnTo>
                      <a:lnTo>
                        <a:pt x="244" y="270"/>
                      </a:lnTo>
                      <a:lnTo>
                        <a:pt x="244" y="273"/>
                      </a:lnTo>
                      <a:lnTo>
                        <a:pt x="241" y="276"/>
                      </a:lnTo>
                      <a:lnTo>
                        <a:pt x="241" y="281"/>
                      </a:lnTo>
                      <a:lnTo>
                        <a:pt x="243" y="283"/>
                      </a:lnTo>
                      <a:lnTo>
                        <a:pt x="242" y="292"/>
                      </a:lnTo>
                      <a:lnTo>
                        <a:pt x="243" y="294"/>
                      </a:lnTo>
                      <a:lnTo>
                        <a:pt x="249" y="297"/>
                      </a:lnTo>
                      <a:lnTo>
                        <a:pt x="249" y="298"/>
                      </a:lnTo>
                      <a:lnTo>
                        <a:pt x="244" y="305"/>
                      </a:lnTo>
                      <a:lnTo>
                        <a:pt x="235" y="307"/>
                      </a:lnTo>
                      <a:lnTo>
                        <a:pt x="233" y="310"/>
                      </a:lnTo>
                      <a:lnTo>
                        <a:pt x="231" y="311"/>
                      </a:lnTo>
                      <a:lnTo>
                        <a:pt x="225" y="317"/>
                      </a:lnTo>
                      <a:lnTo>
                        <a:pt x="220" y="319"/>
                      </a:lnTo>
                      <a:lnTo>
                        <a:pt x="215" y="316"/>
                      </a:lnTo>
                      <a:lnTo>
                        <a:pt x="214" y="316"/>
                      </a:lnTo>
                      <a:lnTo>
                        <a:pt x="209" y="316"/>
                      </a:lnTo>
                      <a:lnTo>
                        <a:pt x="206" y="317"/>
                      </a:lnTo>
                      <a:lnTo>
                        <a:pt x="201" y="329"/>
                      </a:lnTo>
                      <a:lnTo>
                        <a:pt x="202" y="333"/>
                      </a:lnTo>
                      <a:lnTo>
                        <a:pt x="204" y="338"/>
                      </a:lnTo>
                      <a:lnTo>
                        <a:pt x="198" y="345"/>
                      </a:lnTo>
                      <a:lnTo>
                        <a:pt x="190" y="352"/>
                      </a:lnTo>
                      <a:lnTo>
                        <a:pt x="190" y="356"/>
                      </a:lnTo>
                      <a:lnTo>
                        <a:pt x="183" y="369"/>
                      </a:lnTo>
                      <a:lnTo>
                        <a:pt x="180" y="368"/>
                      </a:lnTo>
                      <a:lnTo>
                        <a:pt x="179" y="368"/>
                      </a:lnTo>
                      <a:lnTo>
                        <a:pt x="174" y="371"/>
                      </a:lnTo>
                      <a:lnTo>
                        <a:pt x="171" y="378"/>
                      </a:lnTo>
                      <a:lnTo>
                        <a:pt x="171" y="383"/>
                      </a:lnTo>
                      <a:lnTo>
                        <a:pt x="171" y="384"/>
                      </a:lnTo>
                      <a:lnTo>
                        <a:pt x="170" y="398"/>
                      </a:lnTo>
                      <a:lnTo>
                        <a:pt x="168" y="398"/>
                      </a:lnTo>
                      <a:lnTo>
                        <a:pt x="165" y="399"/>
                      </a:lnTo>
                      <a:lnTo>
                        <a:pt x="144" y="396"/>
                      </a:lnTo>
                      <a:lnTo>
                        <a:pt x="142" y="387"/>
                      </a:lnTo>
                      <a:lnTo>
                        <a:pt x="137" y="382"/>
                      </a:lnTo>
                      <a:lnTo>
                        <a:pt x="134" y="382"/>
                      </a:lnTo>
                      <a:lnTo>
                        <a:pt x="135" y="389"/>
                      </a:lnTo>
                      <a:lnTo>
                        <a:pt x="126" y="390"/>
                      </a:lnTo>
                      <a:lnTo>
                        <a:pt x="126" y="392"/>
                      </a:lnTo>
                      <a:lnTo>
                        <a:pt x="126" y="393"/>
                      </a:lnTo>
                      <a:lnTo>
                        <a:pt x="125" y="399"/>
                      </a:lnTo>
                      <a:lnTo>
                        <a:pt x="123" y="399"/>
                      </a:lnTo>
                      <a:lnTo>
                        <a:pt x="119" y="417"/>
                      </a:lnTo>
                      <a:lnTo>
                        <a:pt x="115" y="420"/>
                      </a:lnTo>
                      <a:lnTo>
                        <a:pt x="114" y="418"/>
                      </a:lnTo>
                      <a:lnTo>
                        <a:pt x="107" y="414"/>
                      </a:lnTo>
                      <a:lnTo>
                        <a:pt x="100" y="406"/>
                      </a:lnTo>
                      <a:lnTo>
                        <a:pt x="96" y="408"/>
                      </a:lnTo>
                      <a:lnTo>
                        <a:pt x="88" y="414"/>
                      </a:lnTo>
                      <a:lnTo>
                        <a:pt x="87" y="416"/>
                      </a:lnTo>
                      <a:lnTo>
                        <a:pt x="77" y="431"/>
                      </a:lnTo>
                      <a:lnTo>
                        <a:pt x="65" y="423"/>
                      </a:lnTo>
                      <a:lnTo>
                        <a:pt x="63" y="420"/>
                      </a:lnTo>
                      <a:lnTo>
                        <a:pt x="54" y="418"/>
                      </a:lnTo>
                      <a:lnTo>
                        <a:pt x="54" y="417"/>
                      </a:lnTo>
                      <a:lnTo>
                        <a:pt x="49" y="418"/>
                      </a:lnTo>
                      <a:lnTo>
                        <a:pt x="36" y="420"/>
                      </a:lnTo>
                      <a:lnTo>
                        <a:pt x="38" y="430"/>
                      </a:lnTo>
                      <a:lnTo>
                        <a:pt x="30" y="424"/>
                      </a:lnTo>
                      <a:lnTo>
                        <a:pt x="26" y="425"/>
                      </a:lnTo>
                      <a:lnTo>
                        <a:pt x="17" y="423"/>
                      </a:lnTo>
                      <a:lnTo>
                        <a:pt x="13" y="425"/>
                      </a:lnTo>
                      <a:lnTo>
                        <a:pt x="12" y="429"/>
                      </a:lnTo>
                      <a:lnTo>
                        <a:pt x="8" y="436"/>
                      </a:lnTo>
                      <a:lnTo>
                        <a:pt x="5" y="436"/>
                      </a:lnTo>
                      <a:lnTo>
                        <a:pt x="0" y="429"/>
                      </a:lnTo>
                      <a:lnTo>
                        <a:pt x="0" y="428"/>
                      </a:lnTo>
                      <a:lnTo>
                        <a:pt x="5" y="410"/>
                      </a:lnTo>
                      <a:lnTo>
                        <a:pt x="6" y="402"/>
                      </a:lnTo>
                      <a:lnTo>
                        <a:pt x="4" y="392"/>
                      </a:lnTo>
                      <a:lnTo>
                        <a:pt x="4" y="390"/>
                      </a:lnTo>
                      <a:lnTo>
                        <a:pt x="6" y="390"/>
                      </a:lnTo>
                      <a:lnTo>
                        <a:pt x="19" y="376"/>
                      </a:lnTo>
                      <a:lnTo>
                        <a:pt x="22" y="371"/>
                      </a:lnTo>
                      <a:lnTo>
                        <a:pt x="20" y="365"/>
                      </a:lnTo>
                      <a:lnTo>
                        <a:pt x="26" y="360"/>
                      </a:lnTo>
                      <a:lnTo>
                        <a:pt x="26" y="354"/>
                      </a:lnTo>
                      <a:lnTo>
                        <a:pt x="29" y="352"/>
                      </a:lnTo>
                      <a:lnTo>
                        <a:pt x="38" y="335"/>
                      </a:lnTo>
                      <a:lnTo>
                        <a:pt x="35" y="323"/>
                      </a:lnTo>
                      <a:lnTo>
                        <a:pt x="32" y="322"/>
                      </a:lnTo>
                      <a:lnTo>
                        <a:pt x="32" y="319"/>
                      </a:lnTo>
                      <a:lnTo>
                        <a:pt x="35" y="318"/>
                      </a:lnTo>
                      <a:lnTo>
                        <a:pt x="28" y="309"/>
                      </a:lnTo>
                      <a:lnTo>
                        <a:pt x="24" y="299"/>
                      </a:lnTo>
                      <a:lnTo>
                        <a:pt x="23" y="293"/>
                      </a:lnTo>
                      <a:lnTo>
                        <a:pt x="26" y="282"/>
                      </a:lnTo>
                      <a:lnTo>
                        <a:pt x="24" y="283"/>
                      </a:lnTo>
                      <a:lnTo>
                        <a:pt x="24" y="281"/>
                      </a:lnTo>
                      <a:lnTo>
                        <a:pt x="28" y="273"/>
                      </a:lnTo>
                      <a:lnTo>
                        <a:pt x="26" y="258"/>
                      </a:lnTo>
                      <a:lnTo>
                        <a:pt x="26" y="257"/>
                      </a:lnTo>
                      <a:lnTo>
                        <a:pt x="25" y="246"/>
                      </a:lnTo>
                      <a:lnTo>
                        <a:pt x="24" y="235"/>
                      </a:lnTo>
                      <a:lnTo>
                        <a:pt x="23" y="225"/>
                      </a:lnTo>
                      <a:lnTo>
                        <a:pt x="23" y="217"/>
                      </a:lnTo>
                      <a:lnTo>
                        <a:pt x="20" y="198"/>
                      </a:lnTo>
                      <a:lnTo>
                        <a:pt x="20" y="192"/>
                      </a:lnTo>
                      <a:lnTo>
                        <a:pt x="20" y="189"/>
                      </a:lnTo>
                      <a:lnTo>
                        <a:pt x="19" y="172"/>
                      </a:lnTo>
                      <a:lnTo>
                        <a:pt x="17" y="162"/>
                      </a:lnTo>
                      <a:lnTo>
                        <a:pt x="17" y="155"/>
                      </a:lnTo>
                      <a:lnTo>
                        <a:pt x="17" y="154"/>
                      </a:lnTo>
                      <a:lnTo>
                        <a:pt x="16" y="147"/>
                      </a:lnTo>
                      <a:lnTo>
                        <a:pt x="16" y="139"/>
                      </a:lnTo>
                      <a:lnTo>
                        <a:pt x="14" y="129"/>
                      </a:lnTo>
                      <a:lnTo>
                        <a:pt x="12" y="107"/>
                      </a:lnTo>
                      <a:lnTo>
                        <a:pt x="12" y="102"/>
                      </a:lnTo>
                      <a:lnTo>
                        <a:pt x="12" y="101"/>
                      </a:lnTo>
                      <a:lnTo>
                        <a:pt x="11" y="91"/>
                      </a:lnTo>
                      <a:lnTo>
                        <a:pt x="10" y="88"/>
                      </a:lnTo>
                      <a:lnTo>
                        <a:pt x="10" y="84"/>
                      </a:lnTo>
                      <a:lnTo>
                        <a:pt x="10" y="76"/>
                      </a:lnTo>
                      <a:lnTo>
                        <a:pt x="8" y="73"/>
                      </a:lnTo>
                      <a:lnTo>
                        <a:pt x="8" y="71"/>
                      </a:lnTo>
                      <a:lnTo>
                        <a:pt x="8" y="67"/>
                      </a:lnTo>
                      <a:lnTo>
                        <a:pt x="8" y="62"/>
                      </a:lnTo>
                      <a:lnTo>
                        <a:pt x="6" y="53"/>
                      </a:lnTo>
                      <a:lnTo>
                        <a:pt x="5" y="47"/>
                      </a:lnTo>
                      <a:lnTo>
                        <a:pt x="5" y="43"/>
                      </a:lnTo>
                      <a:lnTo>
                        <a:pt x="4" y="28"/>
                      </a:lnTo>
                      <a:lnTo>
                        <a:pt x="4" y="29"/>
                      </a:lnTo>
                      <a:lnTo>
                        <a:pt x="16" y="35"/>
                      </a:lnTo>
                      <a:lnTo>
                        <a:pt x="28" y="35"/>
                      </a:lnTo>
                      <a:lnTo>
                        <a:pt x="30" y="34"/>
                      </a:lnTo>
                      <a:lnTo>
                        <a:pt x="32" y="32"/>
                      </a:lnTo>
                      <a:lnTo>
                        <a:pt x="49" y="24"/>
                      </a:lnTo>
                      <a:lnTo>
                        <a:pt x="52" y="20"/>
                      </a:lnTo>
                      <a:lnTo>
                        <a:pt x="58" y="17"/>
                      </a:lnTo>
                      <a:lnTo>
                        <a:pt x="63" y="16"/>
                      </a:lnTo>
                      <a:lnTo>
                        <a:pt x="72" y="16"/>
                      </a:lnTo>
                      <a:lnTo>
                        <a:pt x="79" y="14"/>
                      </a:lnTo>
                      <a:lnTo>
                        <a:pt x="91" y="13"/>
                      </a:lnTo>
                      <a:lnTo>
                        <a:pt x="100" y="12"/>
                      </a:lnTo>
                      <a:lnTo>
                        <a:pt x="102" y="12"/>
                      </a:lnTo>
                      <a:lnTo>
                        <a:pt x="114" y="11"/>
                      </a:lnTo>
                      <a:lnTo>
                        <a:pt x="119" y="10"/>
                      </a:lnTo>
                      <a:lnTo>
                        <a:pt x="137" y="8"/>
                      </a:lnTo>
                      <a:lnTo>
                        <a:pt x="138" y="8"/>
                      </a:lnTo>
                      <a:lnTo>
                        <a:pt x="144" y="7"/>
                      </a:lnTo>
                      <a:lnTo>
                        <a:pt x="158" y="5"/>
                      </a:lnTo>
                      <a:lnTo>
                        <a:pt x="167" y="5"/>
                      </a:lnTo>
                      <a:lnTo>
                        <a:pt x="172" y="4"/>
                      </a:lnTo>
                      <a:lnTo>
                        <a:pt x="176" y="4"/>
                      </a:lnTo>
                      <a:lnTo>
                        <a:pt x="179" y="4"/>
                      </a:lnTo>
                      <a:lnTo>
                        <a:pt x="180" y="4"/>
                      </a:lnTo>
                      <a:lnTo>
                        <a:pt x="186" y="2"/>
                      </a:lnTo>
                      <a:lnTo>
                        <a:pt x="195" y="1"/>
                      </a:lnTo>
                      <a:lnTo>
                        <a:pt x="208" y="0"/>
                      </a:lnTo>
                      <a:lnTo>
                        <a:pt x="209" y="0"/>
                      </a:lnTo>
                      <a:lnTo>
                        <a:pt x="211" y="5"/>
                      </a:lnTo>
                      <a:lnTo>
                        <a:pt x="213" y="23"/>
                      </a:lnTo>
                      <a:lnTo>
                        <a:pt x="214" y="34"/>
                      </a:lnTo>
                      <a:lnTo>
                        <a:pt x="214" y="38"/>
                      </a:lnTo>
                      <a:lnTo>
                        <a:pt x="215" y="40"/>
                      </a:lnTo>
                      <a:lnTo>
                        <a:pt x="217" y="49"/>
                      </a:lnTo>
                      <a:lnTo>
                        <a:pt x="217" y="52"/>
                      </a:lnTo>
                      <a:lnTo>
                        <a:pt x="218" y="64"/>
                      </a:lnTo>
                      <a:lnTo>
                        <a:pt x="220" y="77"/>
                      </a:lnTo>
                      <a:lnTo>
                        <a:pt x="220" y="78"/>
                      </a:lnTo>
                      <a:lnTo>
                        <a:pt x="221" y="84"/>
                      </a:lnTo>
                      <a:lnTo>
                        <a:pt x="221" y="90"/>
                      </a:lnTo>
                      <a:lnTo>
                        <a:pt x="224" y="103"/>
                      </a:lnTo>
                      <a:lnTo>
                        <a:pt x="224" y="106"/>
                      </a:lnTo>
                      <a:lnTo>
                        <a:pt x="225" y="115"/>
                      </a:lnTo>
                      <a:lnTo>
                        <a:pt x="225" y="121"/>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3" name="Freeform 41"/>
                <p:cNvSpPr>
                  <a:spLocks/>
                </p:cNvSpPr>
                <p:nvPr/>
              </p:nvSpPr>
              <p:spPr bwMode="auto">
                <a:xfrm>
                  <a:off x="5464175" y="3071813"/>
                  <a:ext cx="931863" cy="498475"/>
                </a:xfrm>
                <a:custGeom>
                  <a:avLst/>
                  <a:gdLst>
                    <a:gd name="T0" fmla="*/ 2147483646 w 587"/>
                    <a:gd name="T1" fmla="*/ 2147483646 h 314"/>
                    <a:gd name="T2" fmla="*/ 2147483646 w 587"/>
                    <a:gd name="T3" fmla="*/ 2147483646 h 314"/>
                    <a:gd name="T4" fmla="*/ 2147483646 w 587"/>
                    <a:gd name="T5" fmla="*/ 2147483646 h 314"/>
                    <a:gd name="T6" fmla="*/ 2147483646 w 587"/>
                    <a:gd name="T7" fmla="*/ 2147483646 h 314"/>
                    <a:gd name="T8" fmla="*/ 2147483646 w 587"/>
                    <a:gd name="T9" fmla="*/ 2147483646 h 314"/>
                    <a:gd name="T10" fmla="*/ 2147483646 w 587"/>
                    <a:gd name="T11" fmla="*/ 2147483646 h 314"/>
                    <a:gd name="T12" fmla="*/ 2147483646 w 587"/>
                    <a:gd name="T13" fmla="*/ 2147483646 h 314"/>
                    <a:gd name="T14" fmla="*/ 2147483646 w 587"/>
                    <a:gd name="T15" fmla="*/ 2147483646 h 314"/>
                    <a:gd name="T16" fmla="*/ 2147483646 w 587"/>
                    <a:gd name="T17" fmla="*/ 2147483646 h 314"/>
                    <a:gd name="T18" fmla="*/ 2147483646 w 587"/>
                    <a:gd name="T19" fmla="*/ 2147483646 h 314"/>
                    <a:gd name="T20" fmla="*/ 2147483646 w 587"/>
                    <a:gd name="T21" fmla="*/ 2147483646 h 314"/>
                    <a:gd name="T22" fmla="*/ 2147483646 w 587"/>
                    <a:gd name="T23" fmla="*/ 2147483646 h 314"/>
                    <a:gd name="T24" fmla="*/ 2147483646 w 587"/>
                    <a:gd name="T25" fmla="*/ 2147483646 h 314"/>
                    <a:gd name="T26" fmla="*/ 2147483646 w 587"/>
                    <a:gd name="T27" fmla="*/ 2147483646 h 314"/>
                    <a:gd name="T28" fmla="*/ 2147483646 w 587"/>
                    <a:gd name="T29" fmla="*/ 2147483646 h 314"/>
                    <a:gd name="T30" fmla="*/ 2147483646 w 587"/>
                    <a:gd name="T31" fmla="*/ 2147483646 h 314"/>
                    <a:gd name="T32" fmla="*/ 2147483646 w 587"/>
                    <a:gd name="T33" fmla="*/ 2147483646 h 314"/>
                    <a:gd name="T34" fmla="*/ 2147483646 w 587"/>
                    <a:gd name="T35" fmla="*/ 2147483646 h 314"/>
                    <a:gd name="T36" fmla="*/ 2147483646 w 587"/>
                    <a:gd name="T37" fmla="*/ 2147483646 h 314"/>
                    <a:gd name="T38" fmla="*/ 2147483646 w 587"/>
                    <a:gd name="T39" fmla="*/ 2147483646 h 314"/>
                    <a:gd name="T40" fmla="*/ 2147483646 w 587"/>
                    <a:gd name="T41" fmla="*/ 2147483646 h 314"/>
                    <a:gd name="T42" fmla="*/ 2147483646 w 587"/>
                    <a:gd name="T43" fmla="*/ 2147483646 h 314"/>
                    <a:gd name="T44" fmla="*/ 2147483646 w 587"/>
                    <a:gd name="T45" fmla="*/ 2147483646 h 314"/>
                    <a:gd name="T46" fmla="*/ 2147483646 w 587"/>
                    <a:gd name="T47" fmla="*/ 2147483646 h 314"/>
                    <a:gd name="T48" fmla="*/ 2147483646 w 587"/>
                    <a:gd name="T49" fmla="*/ 2147483646 h 314"/>
                    <a:gd name="T50" fmla="*/ 2147483646 w 587"/>
                    <a:gd name="T51" fmla="*/ 2147483646 h 314"/>
                    <a:gd name="T52" fmla="*/ 2147483646 w 587"/>
                    <a:gd name="T53" fmla="*/ 2147483646 h 314"/>
                    <a:gd name="T54" fmla="*/ 2147483646 w 587"/>
                    <a:gd name="T55" fmla="*/ 2147483646 h 314"/>
                    <a:gd name="T56" fmla="*/ 2147483646 w 587"/>
                    <a:gd name="T57" fmla="*/ 2147483646 h 314"/>
                    <a:gd name="T58" fmla="*/ 2147483646 w 587"/>
                    <a:gd name="T59" fmla="*/ 2147483646 h 314"/>
                    <a:gd name="T60" fmla="*/ 2147483646 w 587"/>
                    <a:gd name="T61" fmla="*/ 2147483646 h 314"/>
                    <a:gd name="T62" fmla="*/ 2147483646 w 587"/>
                    <a:gd name="T63" fmla="*/ 2147483646 h 314"/>
                    <a:gd name="T64" fmla="*/ 2147483646 w 587"/>
                    <a:gd name="T65" fmla="*/ 2147483646 h 314"/>
                    <a:gd name="T66" fmla="*/ 2147483646 w 587"/>
                    <a:gd name="T67" fmla="*/ 2147483646 h 314"/>
                    <a:gd name="T68" fmla="*/ 2147483646 w 587"/>
                    <a:gd name="T69" fmla="*/ 2147483646 h 314"/>
                    <a:gd name="T70" fmla="*/ 2147483646 w 587"/>
                    <a:gd name="T71" fmla="*/ 2147483646 h 314"/>
                    <a:gd name="T72" fmla="*/ 2147483646 w 587"/>
                    <a:gd name="T73" fmla="*/ 2147483646 h 314"/>
                    <a:gd name="T74" fmla="*/ 2147483646 w 587"/>
                    <a:gd name="T75" fmla="*/ 2147483646 h 314"/>
                    <a:gd name="T76" fmla="*/ 2147483646 w 587"/>
                    <a:gd name="T77" fmla="*/ 2147483646 h 314"/>
                    <a:gd name="T78" fmla="*/ 2147483646 w 587"/>
                    <a:gd name="T79" fmla="*/ 2147483646 h 314"/>
                    <a:gd name="T80" fmla="*/ 2147483646 w 587"/>
                    <a:gd name="T81" fmla="*/ 2147483646 h 314"/>
                    <a:gd name="T82" fmla="*/ 2147483646 w 587"/>
                    <a:gd name="T83" fmla="*/ 2147483646 h 314"/>
                    <a:gd name="T84" fmla="*/ 2147483646 w 587"/>
                    <a:gd name="T85" fmla="*/ 2147483646 h 314"/>
                    <a:gd name="T86" fmla="*/ 2147483646 w 587"/>
                    <a:gd name="T87" fmla="*/ 2147483646 h 314"/>
                    <a:gd name="T88" fmla="*/ 2147483646 w 587"/>
                    <a:gd name="T89" fmla="*/ 2147483646 h 314"/>
                    <a:gd name="T90" fmla="*/ 2147483646 w 587"/>
                    <a:gd name="T91" fmla="*/ 2147483646 h 314"/>
                    <a:gd name="T92" fmla="*/ 2147483646 w 587"/>
                    <a:gd name="T93" fmla="*/ 2147483646 h 314"/>
                    <a:gd name="T94" fmla="*/ 2147483646 w 587"/>
                    <a:gd name="T95" fmla="*/ 2147483646 h 314"/>
                    <a:gd name="T96" fmla="*/ 2147483646 w 587"/>
                    <a:gd name="T97" fmla="*/ 2147483646 h 314"/>
                    <a:gd name="T98" fmla="*/ 2147483646 w 587"/>
                    <a:gd name="T99" fmla="*/ 2147483646 h 314"/>
                    <a:gd name="T100" fmla="*/ 2147483646 w 587"/>
                    <a:gd name="T101" fmla="*/ 2147483646 h 314"/>
                    <a:gd name="T102" fmla="*/ 2147483646 w 587"/>
                    <a:gd name="T103" fmla="*/ 2147483646 h 314"/>
                    <a:gd name="T104" fmla="*/ 2147483646 w 587"/>
                    <a:gd name="T105" fmla="*/ 2147483646 h 314"/>
                    <a:gd name="T106" fmla="*/ 2147483646 w 587"/>
                    <a:gd name="T107" fmla="*/ 2147483646 h 314"/>
                    <a:gd name="T108" fmla="*/ 2147483646 w 587"/>
                    <a:gd name="T109" fmla="*/ 2147483646 h 314"/>
                    <a:gd name="T110" fmla="*/ 2147483646 w 587"/>
                    <a:gd name="T111" fmla="*/ 2147483646 h 314"/>
                    <a:gd name="T112" fmla="*/ 2147483646 w 587"/>
                    <a:gd name="T113" fmla="*/ 2147483646 h 314"/>
                    <a:gd name="T114" fmla="*/ 2147483646 w 587"/>
                    <a:gd name="T115" fmla="*/ 2147483646 h 314"/>
                    <a:gd name="T116" fmla="*/ 2147483646 w 587"/>
                    <a:gd name="T117" fmla="*/ 2147483646 h 314"/>
                    <a:gd name="T118" fmla="*/ 2147483646 w 587"/>
                    <a:gd name="T119" fmla="*/ 2147483646 h 31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587"/>
                    <a:gd name="T181" fmla="*/ 0 h 314"/>
                    <a:gd name="T182" fmla="*/ 587 w 587"/>
                    <a:gd name="T183" fmla="*/ 314 h 31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587" h="314">
                      <a:moveTo>
                        <a:pt x="420" y="258"/>
                      </a:moveTo>
                      <a:lnTo>
                        <a:pt x="420" y="258"/>
                      </a:lnTo>
                      <a:lnTo>
                        <a:pt x="418" y="258"/>
                      </a:lnTo>
                      <a:lnTo>
                        <a:pt x="403" y="259"/>
                      </a:lnTo>
                      <a:lnTo>
                        <a:pt x="394" y="260"/>
                      </a:lnTo>
                      <a:lnTo>
                        <a:pt x="376" y="261"/>
                      </a:lnTo>
                      <a:lnTo>
                        <a:pt x="375" y="263"/>
                      </a:lnTo>
                      <a:lnTo>
                        <a:pt x="367" y="263"/>
                      </a:lnTo>
                      <a:lnTo>
                        <a:pt x="361" y="263"/>
                      </a:lnTo>
                      <a:lnTo>
                        <a:pt x="359" y="263"/>
                      </a:lnTo>
                      <a:lnTo>
                        <a:pt x="358" y="263"/>
                      </a:lnTo>
                      <a:lnTo>
                        <a:pt x="348" y="264"/>
                      </a:lnTo>
                      <a:lnTo>
                        <a:pt x="335" y="265"/>
                      </a:lnTo>
                      <a:lnTo>
                        <a:pt x="334" y="265"/>
                      </a:lnTo>
                      <a:lnTo>
                        <a:pt x="330" y="265"/>
                      </a:lnTo>
                      <a:lnTo>
                        <a:pt x="323" y="266"/>
                      </a:lnTo>
                      <a:lnTo>
                        <a:pt x="317" y="270"/>
                      </a:lnTo>
                      <a:lnTo>
                        <a:pt x="307" y="270"/>
                      </a:lnTo>
                      <a:lnTo>
                        <a:pt x="293" y="271"/>
                      </a:lnTo>
                      <a:lnTo>
                        <a:pt x="291" y="271"/>
                      </a:lnTo>
                      <a:lnTo>
                        <a:pt x="285" y="271"/>
                      </a:lnTo>
                      <a:lnTo>
                        <a:pt x="279" y="272"/>
                      </a:lnTo>
                      <a:lnTo>
                        <a:pt x="277" y="272"/>
                      </a:lnTo>
                      <a:lnTo>
                        <a:pt x="267" y="273"/>
                      </a:lnTo>
                      <a:lnTo>
                        <a:pt x="259" y="273"/>
                      </a:lnTo>
                      <a:lnTo>
                        <a:pt x="252" y="273"/>
                      </a:lnTo>
                      <a:lnTo>
                        <a:pt x="250" y="273"/>
                      </a:lnTo>
                      <a:lnTo>
                        <a:pt x="243" y="273"/>
                      </a:lnTo>
                      <a:lnTo>
                        <a:pt x="237" y="275"/>
                      </a:lnTo>
                      <a:lnTo>
                        <a:pt x="232" y="276"/>
                      </a:lnTo>
                      <a:lnTo>
                        <a:pt x="232" y="277"/>
                      </a:lnTo>
                      <a:lnTo>
                        <a:pt x="229" y="275"/>
                      </a:lnTo>
                      <a:lnTo>
                        <a:pt x="220" y="277"/>
                      </a:lnTo>
                      <a:lnTo>
                        <a:pt x="214" y="277"/>
                      </a:lnTo>
                      <a:lnTo>
                        <a:pt x="209" y="278"/>
                      </a:lnTo>
                      <a:lnTo>
                        <a:pt x="207" y="278"/>
                      </a:lnTo>
                      <a:lnTo>
                        <a:pt x="191" y="281"/>
                      </a:lnTo>
                      <a:lnTo>
                        <a:pt x="186" y="281"/>
                      </a:lnTo>
                      <a:lnTo>
                        <a:pt x="174" y="282"/>
                      </a:lnTo>
                      <a:lnTo>
                        <a:pt x="168" y="283"/>
                      </a:lnTo>
                      <a:lnTo>
                        <a:pt x="159" y="284"/>
                      </a:lnTo>
                      <a:lnTo>
                        <a:pt x="151" y="284"/>
                      </a:lnTo>
                      <a:lnTo>
                        <a:pt x="143" y="285"/>
                      </a:lnTo>
                      <a:lnTo>
                        <a:pt x="139" y="285"/>
                      </a:lnTo>
                      <a:lnTo>
                        <a:pt x="127" y="288"/>
                      </a:lnTo>
                      <a:lnTo>
                        <a:pt x="127" y="284"/>
                      </a:lnTo>
                      <a:lnTo>
                        <a:pt x="108" y="285"/>
                      </a:lnTo>
                      <a:lnTo>
                        <a:pt x="109" y="288"/>
                      </a:lnTo>
                      <a:lnTo>
                        <a:pt x="110" y="290"/>
                      </a:lnTo>
                      <a:lnTo>
                        <a:pt x="112" y="303"/>
                      </a:lnTo>
                      <a:lnTo>
                        <a:pt x="92" y="305"/>
                      </a:lnTo>
                      <a:lnTo>
                        <a:pt x="85" y="306"/>
                      </a:lnTo>
                      <a:lnTo>
                        <a:pt x="76" y="307"/>
                      </a:lnTo>
                      <a:lnTo>
                        <a:pt x="74" y="307"/>
                      </a:lnTo>
                      <a:lnTo>
                        <a:pt x="73" y="307"/>
                      </a:lnTo>
                      <a:lnTo>
                        <a:pt x="72" y="307"/>
                      </a:lnTo>
                      <a:lnTo>
                        <a:pt x="54" y="308"/>
                      </a:lnTo>
                      <a:lnTo>
                        <a:pt x="49" y="308"/>
                      </a:lnTo>
                      <a:lnTo>
                        <a:pt x="48" y="308"/>
                      </a:lnTo>
                      <a:lnTo>
                        <a:pt x="37" y="311"/>
                      </a:lnTo>
                      <a:lnTo>
                        <a:pt x="10" y="312"/>
                      </a:lnTo>
                      <a:lnTo>
                        <a:pt x="7" y="312"/>
                      </a:lnTo>
                      <a:lnTo>
                        <a:pt x="0" y="313"/>
                      </a:lnTo>
                      <a:lnTo>
                        <a:pt x="2" y="301"/>
                      </a:lnTo>
                      <a:lnTo>
                        <a:pt x="5" y="301"/>
                      </a:lnTo>
                      <a:lnTo>
                        <a:pt x="7" y="300"/>
                      </a:lnTo>
                      <a:lnTo>
                        <a:pt x="13" y="306"/>
                      </a:lnTo>
                      <a:lnTo>
                        <a:pt x="19" y="296"/>
                      </a:lnTo>
                      <a:lnTo>
                        <a:pt x="17" y="285"/>
                      </a:lnTo>
                      <a:lnTo>
                        <a:pt x="22" y="285"/>
                      </a:lnTo>
                      <a:lnTo>
                        <a:pt x="22" y="282"/>
                      </a:lnTo>
                      <a:lnTo>
                        <a:pt x="20" y="273"/>
                      </a:lnTo>
                      <a:lnTo>
                        <a:pt x="22" y="271"/>
                      </a:lnTo>
                      <a:lnTo>
                        <a:pt x="23" y="265"/>
                      </a:lnTo>
                      <a:lnTo>
                        <a:pt x="20" y="261"/>
                      </a:lnTo>
                      <a:lnTo>
                        <a:pt x="17" y="259"/>
                      </a:lnTo>
                      <a:lnTo>
                        <a:pt x="16" y="255"/>
                      </a:lnTo>
                      <a:lnTo>
                        <a:pt x="16" y="253"/>
                      </a:lnTo>
                      <a:lnTo>
                        <a:pt x="18" y="249"/>
                      </a:lnTo>
                      <a:lnTo>
                        <a:pt x="28" y="235"/>
                      </a:lnTo>
                      <a:lnTo>
                        <a:pt x="34" y="235"/>
                      </a:lnTo>
                      <a:lnTo>
                        <a:pt x="35" y="235"/>
                      </a:lnTo>
                      <a:lnTo>
                        <a:pt x="48" y="240"/>
                      </a:lnTo>
                      <a:lnTo>
                        <a:pt x="59" y="245"/>
                      </a:lnTo>
                      <a:lnTo>
                        <a:pt x="65" y="248"/>
                      </a:lnTo>
                      <a:lnTo>
                        <a:pt x="70" y="248"/>
                      </a:lnTo>
                      <a:lnTo>
                        <a:pt x="73" y="241"/>
                      </a:lnTo>
                      <a:lnTo>
                        <a:pt x="68" y="229"/>
                      </a:lnTo>
                      <a:lnTo>
                        <a:pt x="73" y="210"/>
                      </a:lnTo>
                      <a:lnTo>
                        <a:pt x="76" y="212"/>
                      </a:lnTo>
                      <a:lnTo>
                        <a:pt x="78" y="212"/>
                      </a:lnTo>
                      <a:lnTo>
                        <a:pt x="86" y="206"/>
                      </a:lnTo>
                      <a:lnTo>
                        <a:pt x="96" y="204"/>
                      </a:lnTo>
                      <a:lnTo>
                        <a:pt x="100" y="199"/>
                      </a:lnTo>
                      <a:lnTo>
                        <a:pt x="95" y="194"/>
                      </a:lnTo>
                      <a:lnTo>
                        <a:pt x="94" y="194"/>
                      </a:lnTo>
                      <a:lnTo>
                        <a:pt x="92" y="187"/>
                      </a:lnTo>
                      <a:lnTo>
                        <a:pt x="94" y="179"/>
                      </a:lnTo>
                      <a:lnTo>
                        <a:pt x="100" y="168"/>
                      </a:lnTo>
                      <a:lnTo>
                        <a:pt x="103" y="168"/>
                      </a:lnTo>
                      <a:lnTo>
                        <a:pt x="107" y="161"/>
                      </a:lnTo>
                      <a:lnTo>
                        <a:pt x="108" y="157"/>
                      </a:lnTo>
                      <a:lnTo>
                        <a:pt x="112" y="155"/>
                      </a:lnTo>
                      <a:lnTo>
                        <a:pt x="121" y="157"/>
                      </a:lnTo>
                      <a:lnTo>
                        <a:pt x="125" y="156"/>
                      </a:lnTo>
                      <a:lnTo>
                        <a:pt x="133" y="162"/>
                      </a:lnTo>
                      <a:lnTo>
                        <a:pt x="131" y="152"/>
                      </a:lnTo>
                      <a:lnTo>
                        <a:pt x="144" y="150"/>
                      </a:lnTo>
                      <a:lnTo>
                        <a:pt x="149" y="149"/>
                      </a:lnTo>
                      <a:lnTo>
                        <a:pt x="149" y="150"/>
                      </a:lnTo>
                      <a:lnTo>
                        <a:pt x="157" y="152"/>
                      </a:lnTo>
                      <a:lnTo>
                        <a:pt x="160" y="155"/>
                      </a:lnTo>
                      <a:lnTo>
                        <a:pt x="172" y="163"/>
                      </a:lnTo>
                      <a:lnTo>
                        <a:pt x="181" y="148"/>
                      </a:lnTo>
                      <a:lnTo>
                        <a:pt x="183" y="146"/>
                      </a:lnTo>
                      <a:lnTo>
                        <a:pt x="191" y="140"/>
                      </a:lnTo>
                      <a:lnTo>
                        <a:pt x="195" y="138"/>
                      </a:lnTo>
                      <a:lnTo>
                        <a:pt x="202" y="146"/>
                      </a:lnTo>
                      <a:lnTo>
                        <a:pt x="209" y="150"/>
                      </a:lnTo>
                      <a:lnTo>
                        <a:pt x="210" y="152"/>
                      </a:lnTo>
                      <a:lnTo>
                        <a:pt x="214" y="149"/>
                      </a:lnTo>
                      <a:lnTo>
                        <a:pt x="217" y="131"/>
                      </a:lnTo>
                      <a:lnTo>
                        <a:pt x="220" y="131"/>
                      </a:lnTo>
                      <a:lnTo>
                        <a:pt x="221" y="125"/>
                      </a:lnTo>
                      <a:lnTo>
                        <a:pt x="221" y="124"/>
                      </a:lnTo>
                      <a:lnTo>
                        <a:pt x="221" y="122"/>
                      </a:lnTo>
                      <a:lnTo>
                        <a:pt x="229" y="121"/>
                      </a:lnTo>
                      <a:lnTo>
                        <a:pt x="228" y="114"/>
                      </a:lnTo>
                      <a:lnTo>
                        <a:pt x="232" y="114"/>
                      </a:lnTo>
                      <a:lnTo>
                        <a:pt x="237" y="119"/>
                      </a:lnTo>
                      <a:lnTo>
                        <a:pt x="239" y="128"/>
                      </a:lnTo>
                      <a:lnTo>
                        <a:pt x="259" y="131"/>
                      </a:lnTo>
                      <a:lnTo>
                        <a:pt x="263" y="130"/>
                      </a:lnTo>
                      <a:lnTo>
                        <a:pt x="264" y="130"/>
                      </a:lnTo>
                      <a:lnTo>
                        <a:pt x="265" y="116"/>
                      </a:lnTo>
                      <a:lnTo>
                        <a:pt x="265" y="115"/>
                      </a:lnTo>
                      <a:lnTo>
                        <a:pt x="265" y="110"/>
                      </a:lnTo>
                      <a:lnTo>
                        <a:pt x="269" y="103"/>
                      </a:lnTo>
                      <a:lnTo>
                        <a:pt x="274" y="100"/>
                      </a:lnTo>
                      <a:lnTo>
                        <a:pt x="275" y="100"/>
                      </a:lnTo>
                      <a:lnTo>
                        <a:pt x="277" y="101"/>
                      </a:lnTo>
                      <a:lnTo>
                        <a:pt x="285" y="88"/>
                      </a:lnTo>
                      <a:lnTo>
                        <a:pt x="285" y="84"/>
                      </a:lnTo>
                      <a:lnTo>
                        <a:pt x="293" y="77"/>
                      </a:lnTo>
                      <a:lnTo>
                        <a:pt x="299" y="70"/>
                      </a:lnTo>
                      <a:lnTo>
                        <a:pt x="297" y="65"/>
                      </a:lnTo>
                      <a:lnTo>
                        <a:pt x="295" y="61"/>
                      </a:lnTo>
                      <a:lnTo>
                        <a:pt x="300" y="49"/>
                      </a:lnTo>
                      <a:lnTo>
                        <a:pt x="304" y="48"/>
                      </a:lnTo>
                      <a:lnTo>
                        <a:pt x="309" y="48"/>
                      </a:lnTo>
                      <a:lnTo>
                        <a:pt x="310" y="48"/>
                      </a:lnTo>
                      <a:lnTo>
                        <a:pt x="315" y="52"/>
                      </a:lnTo>
                      <a:lnTo>
                        <a:pt x="319" y="49"/>
                      </a:lnTo>
                      <a:lnTo>
                        <a:pt x="325" y="43"/>
                      </a:lnTo>
                      <a:lnTo>
                        <a:pt x="328" y="42"/>
                      </a:lnTo>
                      <a:lnTo>
                        <a:pt x="329" y="40"/>
                      </a:lnTo>
                      <a:lnTo>
                        <a:pt x="339" y="37"/>
                      </a:lnTo>
                      <a:lnTo>
                        <a:pt x="343" y="30"/>
                      </a:lnTo>
                      <a:lnTo>
                        <a:pt x="343" y="29"/>
                      </a:lnTo>
                      <a:lnTo>
                        <a:pt x="337" y="26"/>
                      </a:lnTo>
                      <a:lnTo>
                        <a:pt x="336" y="24"/>
                      </a:lnTo>
                      <a:lnTo>
                        <a:pt x="337" y="16"/>
                      </a:lnTo>
                      <a:lnTo>
                        <a:pt x="335" y="13"/>
                      </a:lnTo>
                      <a:lnTo>
                        <a:pt x="335" y="8"/>
                      </a:lnTo>
                      <a:lnTo>
                        <a:pt x="339" y="5"/>
                      </a:lnTo>
                      <a:lnTo>
                        <a:pt x="341" y="2"/>
                      </a:lnTo>
                      <a:lnTo>
                        <a:pt x="343" y="0"/>
                      </a:lnTo>
                      <a:lnTo>
                        <a:pt x="354" y="6"/>
                      </a:lnTo>
                      <a:lnTo>
                        <a:pt x="363" y="2"/>
                      </a:lnTo>
                      <a:lnTo>
                        <a:pt x="364" y="1"/>
                      </a:lnTo>
                      <a:lnTo>
                        <a:pt x="375" y="6"/>
                      </a:lnTo>
                      <a:lnTo>
                        <a:pt x="378" y="8"/>
                      </a:lnTo>
                      <a:lnTo>
                        <a:pt x="383" y="16"/>
                      </a:lnTo>
                      <a:lnTo>
                        <a:pt x="385" y="17"/>
                      </a:lnTo>
                      <a:lnTo>
                        <a:pt x="388" y="23"/>
                      </a:lnTo>
                      <a:lnTo>
                        <a:pt x="388" y="28"/>
                      </a:lnTo>
                      <a:lnTo>
                        <a:pt x="397" y="31"/>
                      </a:lnTo>
                      <a:lnTo>
                        <a:pt x="403" y="31"/>
                      </a:lnTo>
                      <a:lnTo>
                        <a:pt x="407" y="30"/>
                      </a:lnTo>
                      <a:lnTo>
                        <a:pt x="407" y="29"/>
                      </a:lnTo>
                      <a:lnTo>
                        <a:pt x="414" y="30"/>
                      </a:lnTo>
                      <a:lnTo>
                        <a:pt x="420" y="31"/>
                      </a:lnTo>
                      <a:lnTo>
                        <a:pt x="429" y="40"/>
                      </a:lnTo>
                      <a:lnTo>
                        <a:pt x="432" y="41"/>
                      </a:lnTo>
                      <a:lnTo>
                        <a:pt x="433" y="41"/>
                      </a:lnTo>
                      <a:lnTo>
                        <a:pt x="437" y="40"/>
                      </a:lnTo>
                      <a:lnTo>
                        <a:pt x="438" y="36"/>
                      </a:lnTo>
                      <a:lnTo>
                        <a:pt x="447" y="32"/>
                      </a:lnTo>
                      <a:lnTo>
                        <a:pt x="458" y="35"/>
                      </a:lnTo>
                      <a:lnTo>
                        <a:pt x="465" y="40"/>
                      </a:lnTo>
                      <a:lnTo>
                        <a:pt x="467" y="38"/>
                      </a:lnTo>
                      <a:lnTo>
                        <a:pt x="470" y="36"/>
                      </a:lnTo>
                      <a:lnTo>
                        <a:pt x="477" y="36"/>
                      </a:lnTo>
                      <a:lnTo>
                        <a:pt x="484" y="25"/>
                      </a:lnTo>
                      <a:lnTo>
                        <a:pt x="496" y="19"/>
                      </a:lnTo>
                      <a:lnTo>
                        <a:pt x="500" y="32"/>
                      </a:lnTo>
                      <a:lnTo>
                        <a:pt x="503" y="37"/>
                      </a:lnTo>
                      <a:lnTo>
                        <a:pt x="509" y="38"/>
                      </a:lnTo>
                      <a:lnTo>
                        <a:pt x="516" y="42"/>
                      </a:lnTo>
                      <a:lnTo>
                        <a:pt x="521" y="44"/>
                      </a:lnTo>
                      <a:lnTo>
                        <a:pt x="524" y="50"/>
                      </a:lnTo>
                      <a:lnTo>
                        <a:pt x="525" y="55"/>
                      </a:lnTo>
                      <a:lnTo>
                        <a:pt x="527" y="67"/>
                      </a:lnTo>
                      <a:lnTo>
                        <a:pt x="526" y="68"/>
                      </a:lnTo>
                      <a:lnTo>
                        <a:pt x="526" y="80"/>
                      </a:lnTo>
                      <a:lnTo>
                        <a:pt x="538" y="92"/>
                      </a:lnTo>
                      <a:lnTo>
                        <a:pt x="538" y="98"/>
                      </a:lnTo>
                      <a:lnTo>
                        <a:pt x="538" y="100"/>
                      </a:lnTo>
                      <a:lnTo>
                        <a:pt x="546" y="104"/>
                      </a:lnTo>
                      <a:lnTo>
                        <a:pt x="548" y="107"/>
                      </a:lnTo>
                      <a:lnTo>
                        <a:pt x="551" y="112"/>
                      </a:lnTo>
                      <a:lnTo>
                        <a:pt x="555" y="115"/>
                      </a:lnTo>
                      <a:lnTo>
                        <a:pt x="555" y="116"/>
                      </a:lnTo>
                      <a:lnTo>
                        <a:pt x="574" y="131"/>
                      </a:lnTo>
                      <a:lnTo>
                        <a:pt x="575" y="134"/>
                      </a:lnTo>
                      <a:lnTo>
                        <a:pt x="586" y="133"/>
                      </a:lnTo>
                      <a:lnTo>
                        <a:pt x="579" y="142"/>
                      </a:lnTo>
                      <a:lnTo>
                        <a:pt x="572" y="154"/>
                      </a:lnTo>
                      <a:lnTo>
                        <a:pt x="563" y="163"/>
                      </a:lnTo>
                      <a:lnTo>
                        <a:pt x="558" y="167"/>
                      </a:lnTo>
                      <a:lnTo>
                        <a:pt x="555" y="168"/>
                      </a:lnTo>
                      <a:lnTo>
                        <a:pt x="546" y="175"/>
                      </a:lnTo>
                      <a:lnTo>
                        <a:pt x="545" y="176"/>
                      </a:lnTo>
                      <a:lnTo>
                        <a:pt x="534" y="185"/>
                      </a:lnTo>
                      <a:lnTo>
                        <a:pt x="533" y="197"/>
                      </a:lnTo>
                      <a:lnTo>
                        <a:pt x="525" y="203"/>
                      </a:lnTo>
                      <a:lnTo>
                        <a:pt x="525" y="210"/>
                      </a:lnTo>
                      <a:lnTo>
                        <a:pt x="525" y="211"/>
                      </a:lnTo>
                      <a:lnTo>
                        <a:pt x="507" y="225"/>
                      </a:lnTo>
                      <a:lnTo>
                        <a:pt x="507" y="229"/>
                      </a:lnTo>
                      <a:lnTo>
                        <a:pt x="480" y="241"/>
                      </a:lnTo>
                      <a:lnTo>
                        <a:pt x="478" y="241"/>
                      </a:lnTo>
                      <a:lnTo>
                        <a:pt x="470" y="248"/>
                      </a:lnTo>
                      <a:lnTo>
                        <a:pt x="465" y="251"/>
                      </a:lnTo>
                      <a:lnTo>
                        <a:pt x="464" y="252"/>
                      </a:lnTo>
                      <a:lnTo>
                        <a:pt x="456" y="254"/>
                      </a:lnTo>
                      <a:lnTo>
                        <a:pt x="446" y="254"/>
                      </a:lnTo>
                      <a:lnTo>
                        <a:pt x="438" y="255"/>
                      </a:lnTo>
                      <a:lnTo>
                        <a:pt x="437" y="255"/>
                      </a:lnTo>
                      <a:lnTo>
                        <a:pt x="431" y="255"/>
                      </a:lnTo>
                      <a:lnTo>
                        <a:pt x="423" y="258"/>
                      </a:lnTo>
                      <a:lnTo>
                        <a:pt x="420" y="258"/>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4" name="Freeform 42"/>
                <p:cNvSpPr>
                  <a:spLocks/>
                </p:cNvSpPr>
                <p:nvPr/>
              </p:nvSpPr>
              <p:spPr bwMode="auto">
                <a:xfrm>
                  <a:off x="5449888" y="3559175"/>
                  <a:ext cx="26987" cy="26988"/>
                </a:xfrm>
                <a:custGeom>
                  <a:avLst/>
                  <a:gdLst>
                    <a:gd name="T0" fmla="*/ 2147483646 w 17"/>
                    <a:gd name="T1" fmla="*/ 0 h 17"/>
                    <a:gd name="T2" fmla="*/ 2147483646 w 17"/>
                    <a:gd name="T3" fmla="*/ 2147483646 h 17"/>
                    <a:gd name="T4" fmla="*/ 0 w 17"/>
                    <a:gd name="T5" fmla="*/ 2147483646 h 17"/>
                    <a:gd name="T6" fmla="*/ 2147483646 w 17"/>
                    <a:gd name="T7" fmla="*/ 0 h 17"/>
                    <a:gd name="T8" fmla="*/ 0 60000 65536"/>
                    <a:gd name="T9" fmla="*/ 0 60000 65536"/>
                    <a:gd name="T10" fmla="*/ 0 60000 65536"/>
                    <a:gd name="T11" fmla="*/ 0 60000 65536"/>
                    <a:gd name="T12" fmla="*/ 0 w 17"/>
                    <a:gd name="T13" fmla="*/ 0 h 17"/>
                    <a:gd name="T14" fmla="*/ 17 w 17"/>
                    <a:gd name="T15" fmla="*/ 17 h 17"/>
                  </a:gdLst>
                  <a:ahLst/>
                  <a:cxnLst>
                    <a:cxn ang="T8">
                      <a:pos x="T0" y="T1"/>
                    </a:cxn>
                    <a:cxn ang="T9">
                      <a:pos x="T2" y="T3"/>
                    </a:cxn>
                    <a:cxn ang="T10">
                      <a:pos x="T4" y="T5"/>
                    </a:cxn>
                    <a:cxn ang="T11">
                      <a:pos x="T6" y="T7"/>
                    </a:cxn>
                  </a:cxnLst>
                  <a:rect l="T12" t="T13" r="T14" b="T15"/>
                  <a:pathLst>
                    <a:path w="17" h="17">
                      <a:moveTo>
                        <a:pt x="9" y="0"/>
                      </a:moveTo>
                      <a:lnTo>
                        <a:pt x="16" y="13"/>
                      </a:lnTo>
                      <a:lnTo>
                        <a:pt x="0" y="16"/>
                      </a:lnTo>
                      <a:lnTo>
                        <a:pt x="9" y="0"/>
                      </a:lnTo>
                    </a:path>
                  </a:pathLst>
                </a:custGeom>
                <a:solidFill>
                  <a:schemeClr val="folHlink"/>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5" name="Freeform 43"/>
                <p:cNvSpPr>
                  <a:spLocks/>
                </p:cNvSpPr>
                <p:nvPr/>
              </p:nvSpPr>
              <p:spPr bwMode="auto">
                <a:xfrm>
                  <a:off x="5699125" y="1992313"/>
                  <a:ext cx="504825" cy="682625"/>
                </a:xfrm>
                <a:custGeom>
                  <a:avLst/>
                  <a:gdLst>
                    <a:gd name="T0" fmla="*/ 2147483646 w 318"/>
                    <a:gd name="T1" fmla="*/ 2147483646 h 430"/>
                    <a:gd name="T2" fmla="*/ 2147483646 w 318"/>
                    <a:gd name="T3" fmla="*/ 2147483646 h 430"/>
                    <a:gd name="T4" fmla="*/ 2147483646 w 318"/>
                    <a:gd name="T5" fmla="*/ 2147483646 h 430"/>
                    <a:gd name="T6" fmla="*/ 2147483646 w 318"/>
                    <a:gd name="T7" fmla="*/ 2147483646 h 430"/>
                    <a:gd name="T8" fmla="*/ 2147483646 w 318"/>
                    <a:gd name="T9" fmla="*/ 2147483646 h 430"/>
                    <a:gd name="T10" fmla="*/ 2147483646 w 318"/>
                    <a:gd name="T11" fmla="*/ 2147483646 h 430"/>
                    <a:gd name="T12" fmla="*/ 2147483646 w 318"/>
                    <a:gd name="T13" fmla="*/ 2147483646 h 430"/>
                    <a:gd name="T14" fmla="*/ 2147483646 w 318"/>
                    <a:gd name="T15" fmla="*/ 2147483646 h 430"/>
                    <a:gd name="T16" fmla="*/ 2147483646 w 318"/>
                    <a:gd name="T17" fmla="*/ 2147483646 h 430"/>
                    <a:gd name="T18" fmla="*/ 2147483646 w 318"/>
                    <a:gd name="T19" fmla="*/ 2147483646 h 430"/>
                    <a:gd name="T20" fmla="*/ 2147483646 w 318"/>
                    <a:gd name="T21" fmla="*/ 2147483646 h 430"/>
                    <a:gd name="T22" fmla="*/ 2147483646 w 318"/>
                    <a:gd name="T23" fmla="*/ 2147483646 h 430"/>
                    <a:gd name="T24" fmla="*/ 2147483646 w 318"/>
                    <a:gd name="T25" fmla="*/ 2147483646 h 430"/>
                    <a:gd name="T26" fmla="*/ 2147483646 w 318"/>
                    <a:gd name="T27" fmla="*/ 2147483646 h 430"/>
                    <a:gd name="T28" fmla="*/ 2147483646 w 318"/>
                    <a:gd name="T29" fmla="*/ 2147483646 h 430"/>
                    <a:gd name="T30" fmla="*/ 2147483646 w 318"/>
                    <a:gd name="T31" fmla="*/ 2147483646 h 430"/>
                    <a:gd name="T32" fmla="*/ 2147483646 w 318"/>
                    <a:gd name="T33" fmla="*/ 2147483646 h 430"/>
                    <a:gd name="T34" fmla="*/ 2147483646 w 318"/>
                    <a:gd name="T35" fmla="*/ 2147483646 h 430"/>
                    <a:gd name="T36" fmla="*/ 2147483646 w 318"/>
                    <a:gd name="T37" fmla="*/ 2147483646 h 430"/>
                    <a:gd name="T38" fmla="*/ 2147483646 w 318"/>
                    <a:gd name="T39" fmla="*/ 2147483646 h 430"/>
                    <a:gd name="T40" fmla="*/ 2147483646 w 318"/>
                    <a:gd name="T41" fmla="*/ 2147483646 h 430"/>
                    <a:gd name="T42" fmla="*/ 2147483646 w 318"/>
                    <a:gd name="T43" fmla="*/ 2147483646 h 430"/>
                    <a:gd name="T44" fmla="*/ 2147483646 w 318"/>
                    <a:gd name="T45" fmla="*/ 2147483646 h 430"/>
                    <a:gd name="T46" fmla="*/ 2147483646 w 318"/>
                    <a:gd name="T47" fmla="*/ 2147483646 h 430"/>
                    <a:gd name="T48" fmla="*/ 2147483646 w 318"/>
                    <a:gd name="T49" fmla="*/ 2147483646 h 430"/>
                    <a:gd name="T50" fmla="*/ 2147483646 w 318"/>
                    <a:gd name="T51" fmla="*/ 2147483646 h 430"/>
                    <a:gd name="T52" fmla="*/ 2147483646 w 318"/>
                    <a:gd name="T53" fmla="*/ 2147483646 h 430"/>
                    <a:gd name="T54" fmla="*/ 2147483646 w 318"/>
                    <a:gd name="T55" fmla="*/ 2147483646 h 430"/>
                    <a:gd name="T56" fmla="*/ 2147483646 w 318"/>
                    <a:gd name="T57" fmla="*/ 2147483646 h 430"/>
                    <a:gd name="T58" fmla="*/ 2147483646 w 318"/>
                    <a:gd name="T59" fmla="*/ 2147483646 h 430"/>
                    <a:gd name="T60" fmla="*/ 2147483646 w 318"/>
                    <a:gd name="T61" fmla="*/ 2147483646 h 430"/>
                    <a:gd name="T62" fmla="*/ 2147483646 w 318"/>
                    <a:gd name="T63" fmla="*/ 2147483646 h 430"/>
                    <a:gd name="T64" fmla="*/ 2147483646 w 318"/>
                    <a:gd name="T65" fmla="*/ 2147483646 h 430"/>
                    <a:gd name="T66" fmla="*/ 2147483646 w 318"/>
                    <a:gd name="T67" fmla="*/ 2147483646 h 430"/>
                    <a:gd name="T68" fmla="*/ 2147483646 w 318"/>
                    <a:gd name="T69" fmla="*/ 2147483646 h 430"/>
                    <a:gd name="T70" fmla="*/ 2147483646 w 318"/>
                    <a:gd name="T71" fmla="*/ 2147483646 h 430"/>
                    <a:gd name="T72" fmla="*/ 2147483646 w 318"/>
                    <a:gd name="T73" fmla="*/ 2147483646 h 430"/>
                    <a:gd name="T74" fmla="*/ 2147483646 w 318"/>
                    <a:gd name="T75" fmla="*/ 2147483646 h 430"/>
                    <a:gd name="T76" fmla="*/ 2147483646 w 318"/>
                    <a:gd name="T77" fmla="*/ 2147483646 h 430"/>
                    <a:gd name="T78" fmla="*/ 2147483646 w 318"/>
                    <a:gd name="T79" fmla="*/ 2147483646 h 430"/>
                    <a:gd name="T80" fmla="*/ 2147483646 w 318"/>
                    <a:gd name="T81" fmla="*/ 2147483646 h 430"/>
                    <a:gd name="T82" fmla="*/ 2147483646 w 318"/>
                    <a:gd name="T83" fmla="*/ 2147483646 h 430"/>
                    <a:gd name="T84" fmla="*/ 2147483646 w 318"/>
                    <a:gd name="T85" fmla="*/ 2147483646 h 430"/>
                    <a:gd name="T86" fmla="*/ 2147483646 w 318"/>
                    <a:gd name="T87" fmla="*/ 2147483646 h 430"/>
                    <a:gd name="T88" fmla="*/ 2147483646 w 318"/>
                    <a:gd name="T89" fmla="*/ 2147483646 h 430"/>
                    <a:gd name="T90" fmla="*/ 2147483646 w 318"/>
                    <a:gd name="T91" fmla="*/ 2147483646 h 430"/>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318"/>
                    <a:gd name="T139" fmla="*/ 0 h 430"/>
                    <a:gd name="T140" fmla="*/ 318 w 318"/>
                    <a:gd name="T141" fmla="*/ 430 h 430"/>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318" h="430">
                      <a:moveTo>
                        <a:pt x="228" y="115"/>
                      </a:moveTo>
                      <a:lnTo>
                        <a:pt x="217" y="141"/>
                      </a:lnTo>
                      <a:lnTo>
                        <a:pt x="215" y="144"/>
                      </a:lnTo>
                      <a:lnTo>
                        <a:pt x="215" y="152"/>
                      </a:lnTo>
                      <a:lnTo>
                        <a:pt x="215" y="156"/>
                      </a:lnTo>
                      <a:lnTo>
                        <a:pt x="211" y="164"/>
                      </a:lnTo>
                      <a:lnTo>
                        <a:pt x="203" y="174"/>
                      </a:lnTo>
                      <a:lnTo>
                        <a:pt x="195" y="177"/>
                      </a:lnTo>
                      <a:lnTo>
                        <a:pt x="193" y="182"/>
                      </a:lnTo>
                      <a:lnTo>
                        <a:pt x="192" y="200"/>
                      </a:lnTo>
                      <a:lnTo>
                        <a:pt x="199" y="207"/>
                      </a:lnTo>
                      <a:lnTo>
                        <a:pt x="213" y="212"/>
                      </a:lnTo>
                      <a:lnTo>
                        <a:pt x="217" y="209"/>
                      </a:lnTo>
                      <a:lnTo>
                        <a:pt x="227" y="198"/>
                      </a:lnTo>
                      <a:lnTo>
                        <a:pt x="228" y="197"/>
                      </a:lnTo>
                      <a:lnTo>
                        <a:pt x="233" y="182"/>
                      </a:lnTo>
                      <a:lnTo>
                        <a:pt x="237" y="179"/>
                      </a:lnTo>
                      <a:lnTo>
                        <a:pt x="231" y="176"/>
                      </a:lnTo>
                      <a:lnTo>
                        <a:pt x="238" y="174"/>
                      </a:lnTo>
                      <a:lnTo>
                        <a:pt x="240" y="169"/>
                      </a:lnTo>
                      <a:lnTo>
                        <a:pt x="250" y="165"/>
                      </a:lnTo>
                      <a:lnTo>
                        <a:pt x="259" y="156"/>
                      </a:lnTo>
                      <a:lnTo>
                        <a:pt x="264" y="155"/>
                      </a:lnTo>
                      <a:lnTo>
                        <a:pt x="276" y="159"/>
                      </a:lnTo>
                      <a:lnTo>
                        <a:pt x="285" y="173"/>
                      </a:lnTo>
                      <a:lnTo>
                        <a:pt x="292" y="191"/>
                      </a:lnTo>
                      <a:lnTo>
                        <a:pt x="303" y="222"/>
                      </a:lnTo>
                      <a:lnTo>
                        <a:pt x="305" y="234"/>
                      </a:lnTo>
                      <a:lnTo>
                        <a:pt x="309" y="243"/>
                      </a:lnTo>
                      <a:lnTo>
                        <a:pt x="317" y="261"/>
                      </a:lnTo>
                      <a:lnTo>
                        <a:pt x="316" y="296"/>
                      </a:lnTo>
                      <a:lnTo>
                        <a:pt x="305" y="312"/>
                      </a:lnTo>
                      <a:lnTo>
                        <a:pt x="303" y="300"/>
                      </a:lnTo>
                      <a:lnTo>
                        <a:pt x="306" y="295"/>
                      </a:lnTo>
                      <a:lnTo>
                        <a:pt x="299" y="295"/>
                      </a:lnTo>
                      <a:lnTo>
                        <a:pt x="293" y="302"/>
                      </a:lnTo>
                      <a:lnTo>
                        <a:pt x="289" y="315"/>
                      </a:lnTo>
                      <a:lnTo>
                        <a:pt x="291" y="320"/>
                      </a:lnTo>
                      <a:lnTo>
                        <a:pt x="289" y="330"/>
                      </a:lnTo>
                      <a:lnTo>
                        <a:pt x="283" y="334"/>
                      </a:lnTo>
                      <a:lnTo>
                        <a:pt x="276" y="345"/>
                      </a:lnTo>
                      <a:lnTo>
                        <a:pt x="275" y="367"/>
                      </a:lnTo>
                      <a:lnTo>
                        <a:pt x="263" y="386"/>
                      </a:lnTo>
                      <a:lnTo>
                        <a:pt x="261" y="398"/>
                      </a:lnTo>
                      <a:lnTo>
                        <a:pt x="259" y="400"/>
                      </a:lnTo>
                      <a:lnTo>
                        <a:pt x="251" y="401"/>
                      </a:lnTo>
                      <a:lnTo>
                        <a:pt x="249" y="401"/>
                      </a:lnTo>
                      <a:lnTo>
                        <a:pt x="235" y="404"/>
                      </a:lnTo>
                      <a:lnTo>
                        <a:pt x="227" y="405"/>
                      </a:lnTo>
                      <a:lnTo>
                        <a:pt x="203" y="410"/>
                      </a:lnTo>
                      <a:lnTo>
                        <a:pt x="191" y="412"/>
                      </a:lnTo>
                      <a:lnTo>
                        <a:pt x="187" y="413"/>
                      </a:lnTo>
                      <a:lnTo>
                        <a:pt x="183" y="413"/>
                      </a:lnTo>
                      <a:lnTo>
                        <a:pt x="161" y="417"/>
                      </a:lnTo>
                      <a:lnTo>
                        <a:pt x="157" y="417"/>
                      </a:lnTo>
                      <a:lnTo>
                        <a:pt x="156" y="412"/>
                      </a:lnTo>
                      <a:lnTo>
                        <a:pt x="155" y="412"/>
                      </a:lnTo>
                      <a:lnTo>
                        <a:pt x="142" y="413"/>
                      </a:lnTo>
                      <a:lnTo>
                        <a:pt x="133" y="415"/>
                      </a:lnTo>
                      <a:lnTo>
                        <a:pt x="127" y="416"/>
                      </a:lnTo>
                      <a:lnTo>
                        <a:pt x="126" y="416"/>
                      </a:lnTo>
                      <a:lnTo>
                        <a:pt x="122" y="416"/>
                      </a:lnTo>
                      <a:lnTo>
                        <a:pt x="119" y="416"/>
                      </a:lnTo>
                      <a:lnTo>
                        <a:pt x="114" y="417"/>
                      </a:lnTo>
                      <a:lnTo>
                        <a:pt x="104" y="417"/>
                      </a:lnTo>
                      <a:lnTo>
                        <a:pt x="91" y="419"/>
                      </a:lnTo>
                      <a:lnTo>
                        <a:pt x="85" y="421"/>
                      </a:lnTo>
                      <a:lnTo>
                        <a:pt x="84" y="421"/>
                      </a:lnTo>
                      <a:lnTo>
                        <a:pt x="66" y="422"/>
                      </a:lnTo>
                      <a:lnTo>
                        <a:pt x="61" y="423"/>
                      </a:lnTo>
                      <a:lnTo>
                        <a:pt x="49" y="424"/>
                      </a:lnTo>
                      <a:lnTo>
                        <a:pt x="47" y="424"/>
                      </a:lnTo>
                      <a:lnTo>
                        <a:pt x="38" y="425"/>
                      </a:lnTo>
                      <a:lnTo>
                        <a:pt x="26" y="427"/>
                      </a:lnTo>
                      <a:lnTo>
                        <a:pt x="19" y="428"/>
                      </a:lnTo>
                      <a:lnTo>
                        <a:pt x="10" y="428"/>
                      </a:lnTo>
                      <a:lnTo>
                        <a:pt x="5" y="429"/>
                      </a:lnTo>
                      <a:lnTo>
                        <a:pt x="14" y="418"/>
                      </a:lnTo>
                      <a:lnTo>
                        <a:pt x="24" y="393"/>
                      </a:lnTo>
                      <a:lnTo>
                        <a:pt x="32" y="375"/>
                      </a:lnTo>
                      <a:lnTo>
                        <a:pt x="37" y="356"/>
                      </a:lnTo>
                      <a:lnTo>
                        <a:pt x="38" y="322"/>
                      </a:lnTo>
                      <a:lnTo>
                        <a:pt x="38" y="321"/>
                      </a:lnTo>
                      <a:lnTo>
                        <a:pt x="35" y="297"/>
                      </a:lnTo>
                      <a:lnTo>
                        <a:pt x="29" y="285"/>
                      </a:lnTo>
                      <a:lnTo>
                        <a:pt x="12" y="250"/>
                      </a:lnTo>
                      <a:lnTo>
                        <a:pt x="11" y="250"/>
                      </a:lnTo>
                      <a:lnTo>
                        <a:pt x="6" y="226"/>
                      </a:lnTo>
                      <a:lnTo>
                        <a:pt x="7" y="224"/>
                      </a:lnTo>
                      <a:lnTo>
                        <a:pt x="10" y="216"/>
                      </a:lnTo>
                      <a:lnTo>
                        <a:pt x="4" y="197"/>
                      </a:lnTo>
                      <a:lnTo>
                        <a:pt x="0" y="194"/>
                      </a:lnTo>
                      <a:lnTo>
                        <a:pt x="8" y="177"/>
                      </a:lnTo>
                      <a:lnTo>
                        <a:pt x="16" y="157"/>
                      </a:lnTo>
                      <a:lnTo>
                        <a:pt x="16" y="150"/>
                      </a:lnTo>
                      <a:lnTo>
                        <a:pt x="16" y="141"/>
                      </a:lnTo>
                      <a:lnTo>
                        <a:pt x="16" y="137"/>
                      </a:lnTo>
                      <a:lnTo>
                        <a:pt x="12" y="126"/>
                      </a:lnTo>
                      <a:lnTo>
                        <a:pt x="23" y="117"/>
                      </a:lnTo>
                      <a:lnTo>
                        <a:pt x="23" y="114"/>
                      </a:lnTo>
                      <a:lnTo>
                        <a:pt x="23" y="101"/>
                      </a:lnTo>
                      <a:lnTo>
                        <a:pt x="29" y="101"/>
                      </a:lnTo>
                      <a:lnTo>
                        <a:pt x="42" y="87"/>
                      </a:lnTo>
                      <a:lnTo>
                        <a:pt x="58" y="72"/>
                      </a:lnTo>
                      <a:lnTo>
                        <a:pt x="54" y="87"/>
                      </a:lnTo>
                      <a:lnTo>
                        <a:pt x="55" y="110"/>
                      </a:lnTo>
                      <a:lnTo>
                        <a:pt x="62" y="87"/>
                      </a:lnTo>
                      <a:lnTo>
                        <a:pt x="65" y="99"/>
                      </a:lnTo>
                      <a:lnTo>
                        <a:pt x="61" y="111"/>
                      </a:lnTo>
                      <a:lnTo>
                        <a:pt x="64" y="111"/>
                      </a:lnTo>
                      <a:lnTo>
                        <a:pt x="68" y="99"/>
                      </a:lnTo>
                      <a:lnTo>
                        <a:pt x="72" y="85"/>
                      </a:lnTo>
                      <a:lnTo>
                        <a:pt x="68" y="65"/>
                      </a:lnTo>
                      <a:lnTo>
                        <a:pt x="68" y="60"/>
                      </a:lnTo>
                      <a:lnTo>
                        <a:pt x="77" y="49"/>
                      </a:lnTo>
                      <a:lnTo>
                        <a:pt x="88" y="46"/>
                      </a:lnTo>
                      <a:lnTo>
                        <a:pt x="94" y="44"/>
                      </a:lnTo>
                      <a:lnTo>
                        <a:pt x="94" y="38"/>
                      </a:lnTo>
                      <a:lnTo>
                        <a:pt x="85" y="32"/>
                      </a:lnTo>
                      <a:lnTo>
                        <a:pt x="85" y="19"/>
                      </a:lnTo>
                      <a:lnTo>
                        <a:pt x="89" y="16"/>
                      </a:lnTo>
                      <a:lnTo>
                        <a:pt x="89" y="5"/>
                      </a:lnTo>
                      <a:lnTo>
                        <a:pt x="104" y="4"/>
                      </a:lnTo>
                      <a:lnTo>
                        <a:pt x="108" y="0"/>
                      </a:lnTo>
                      <a:lnTo>
                        <a:pt x="112" y="2"/>
                      </a:lnTo>
                      <a:lnTo>
                        <a:pt x="126" y="8"/>
                      </a:lnTo>
                      <a:lnTo>
                        <a:pt x="148" y="11"/>
                      </a:lnTo>
                      <a:lnTo>
                        <a:pt x="156" y="22"/>
                      </a:lnTo>
                      <a:lnTo>
                        <a:pt x="173" y="24"/>
                      </a:lnTo>
                      <a:lnTo>
                        <a:pt x="191" y="30"/>
                      </a:lnTo>
                      <a:lnTo>
                        <a:pt x="203" y="31"/>
                      </a:lnTo>
                      <a:lnTo>
                        <a:pt x="211" y="46"/>
                      </a:lnTo>
                      <a:lnTo>
                        <a:pt x="222" y="60"/>
                      </a:lnTo>
                      <a:lnTo>
                        <a:pt x="214" y="59"/>
                      </a:lnTo>
                      <a:lnTo>
                        <a:pt x="211" y="67"/>
                      </a:lnTo>
                      <a:lnTo>
                        <a:pt x="217" y="75"/>
                      </a:lnTo>
                      <a:lnTo>
                        <a:pt x="222" y="77"/>
                      </a:lnTo>
                      <a:lnTo>
                        <a:pt x="221" y="79"/>
                      </a:lnTo>
                      <a:lnTo>
                        <a:pt x="226" y="91"/>
                      </a:lnTo>
                      <a:lnTo>
                        <a:pt x="228" y="115"/>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6" name="Freeform 44"/>
                <p:cNvSpPr>
                  <a:spLocks/>
                </p:cNvSpPr>
                <p:nvPr/>
              </p:nvSpPr>
              <p:spPr bwMode="auto">
                <a:xfrm>
                  <a:off x="5213350" y="1760538"/>
                  <a:ext cx="792163" cy="382587"/>
                </a:xfrm>
                <a:custGeom>
                  <a:avLst/>
                  <a:gdLst>
                    <a:gd name="T0" fmla="*/ 2147483646 w 499"/>
                    <a:gd name="T1" fmla="*/ 2147483646 h 241"/>
                    <a:gd name="T2" fmla="*/ 2147483646 w 499"/>
                    <a:gd name="T3" fmla="*/ 2147483646 h 241"/>
                    <a:gd name="T4" fmla="*/ 2147483646 w 499"/>
                    <a:gd name="T5" fmla="*/ 2147483646 h 241"/>
                    <a:gd name="T6" fmla="*/ 2147483646 w 499"/>
                    <a:gd name="T7" fmla="*/ 2147483646 h 241"/>
                    <a:gd name="T8" fmla="*/ 2147483646 w 499"/>
                    <a:gd name="T9" fmla="*/ 2147483646 h 241"/>
                    <a:gd name="T10" fmla="*/ 2147483646 w 499"/>
                    <a:gd name="T11" fmla="*/ 2147483646 h 241"/>
                    <a:gd name="T12" fmla="*/ 2147483646 w 499"/>
                    <a:gd name="T13" fmla="*/ 2147483646 h 241"/>
                    <a:gd name="T14" fmla="*/ 2147483646 w 499"/>
                    <a:gd name="T15" fmla="*/ 2147483646 h 241"/>
                    <a:gd name="T16" fmla="*/ 2147483646 w 499"/>
                    <a:gd name="T17" fmla="*/ 2147483646 h 241"/>
                    <a:gd name="T18" fmla="*/ 2147483646 w 499"/>
                    <a:gd name="T19" fmla="*/ 2147483646 h 241"/>
                    <a:gd name="T20" fmla="*/ 2147483646 w 499"/>
                    <a:gd name="T21" fmla="*/ 2147483646 h 241"/>
                    <a:gd name="T22" fmla="*/ 2147483646 w 499"/>
                    <a:gd name="T23" fmla="*/ 2147483646 h 241"/>
                    <a:gd name="T24" fmla="*/ 2147483646 w 499"/>
                    <a:gd name="T25" fmla="*/ 2147483646 h 241"/>
                    <a:gd name="T26" fmla="*/ 2147483646 w 499"/>
                    <a:gd name="T27" fmla="*/ 2147483646 h 241"/>
                    <a:gd name="T28" fmla="*/ 2147483646 w 499"/>
                    <a:gd name="T29" fmla="*/ 2147483646 h 241"/>
                    <a:gd name="T30" fmla="*/ 2147483646 w 499"/>
                    <a:gd name="T31" fmla="*/ 2147483646 h 241"/>
                    <a:gd name="T32" fmla="*/ 2147483646 w 499"/>
                    <a:gd name="T33" fmla="*/ 2147483646 h 241"/>
                    <a:gd name="T34" fmla="*/ 2147483646 w 499"/>
                    <a:gd name="T35" fmla="*/ 2147483646 h 241"/>
                    <a:gd name="T36" fmla="*/ 2147483646 w 499"/>
                    <a:gd name="T37" fmla="*/ 2147483646 h 241"/>
                    <a:gd name="T38" fmla="*/ 2147483646 w 499"/>
                    <a:gd name="T39" fmla="*/ 2147483646 h 241"/>
                    <a:gd name="T40" fmla="*/ 2147483646 w 499"/>
                    <a:gd name="T41" fmla="*/ 2147483646 h 241"/>
                    <a:gd name="T42" fmla="*/ 2147483646 w 499"/>
                    <a:gd name="T43" fmla="*/ 2147483646 h 241"/>
                    <a:gd name="T44" fmla="*/ 2147483646 w 499"/>
                    <a:gd name="T45" fmla="*/ 0 h 241"/>
                    <a:gd name="T46" fmla="*/ 2147483646 w 499"/>
                    <a:gd name="T47" fmla="*/ 2147483646 h 241"/>
                    <a:gd name="T48" fmla="*/ 2147483646 w 499"/>
                    <a:gd name="T49" fmla="*/ 2147483646 h 241"/>
                    <a:gd name="T50" fmla="*/ 2147483646 w 499"/>
                    <a:gd name="T51" fmla="*/ 2147483646 h 241"/>
                    <a:gd name="T52" fmla="*/ 2147483646 w 499"/>
                    <a:gd name="T53" fmla="*/ 2147483646 h 241"/>
                    <a:gd name="T54" fmla="*/ 2147483646 w 499"/>
                    <a:gd name="T55" fmla="*/ 2147483646 h 241"/>
                    <a:gd name="T56" fmla="*/ 2147483646 w 499"/>
                    <a:gd name="T57" fmla="*/ 2147483646 h 241"/>
                    <a:gd name="T58" fmla="*/ 2147483646 w 499"/>
                    <a:gd name="T59" fmla="*/ 2147483646 h 241"/>
                    <a:gd name="T60" fmla="*/ 2147483646 w 499"/>
                    <a:gd name="T61" fmla="*/ 2147483646 h 241"/>
                    <a:gd name="T62" fmla="*/ 2147483646 w 499"/>
                    <a:gd name="T63" fmla="*/ 2147483646 h 241"/>
                    <a:gd name="T64" fmla="*/ 2147483646 w 499"/>
                    <a:gd name="T65" fmla="*/ 2147483646 h 241"/>
                    <a:gd name="T66" fmla="*/ 2147483646 w 499"/>
                    <a:gd name="T67" fmla="*/ 2147483646 h 241"/>
                    <a:gd name="T68" fmla="*/ 2147483646 w 499"/>
                    <a:gd name="T69" fmla="*/ 2147483646 h 241"/>
                    <a:gd name="T70" fmla="*/ 2147483646 w 499"/>
                    <a:gd name="T71" fmla="*/ 2147483646 h 241"/>
                    <a:gd name="T72" fmla="*/ 2147483646 w 499"/>
                    <a:gd name="T73" fmla="*/ 2147483646 h 241"/>
                    <a:gd name="T74" fmla="*/ 2147483646 w 499"/>
                    <a:gd name="T75" fmla="*/ 2147483646 h 241"/>
                    <a:gd name="T76" fmla="*/ 2147483646 w 499"/>
                    <a:gd name="T77" fmla="*/ 2147483646 h 241"/>
                    <a:gd name="T78" fmla="*/ 2147483646 w 499"/>
                    <a:gd name="T79" fmla="*/ 2147483646 h 241"/>
                    <a:gd name="T80" fmla="*/ 2147483646 w 499"/>
                    <a:gd name="T81" fmla="*/ 2147483646 h 241"/>
                    <a:gd name="T82" fmla="*/ 2147483646 w 499"/>
                    <a:gd name="T83" fmla="*/ 2147483646 h 241"/>
                    <a:gd name="T84" fmla="*/ 2147483646 w 499"/>
                    <a:gd name="T85" fmla="*/ 2147483646 h 241"/>
                    <a:gd name="T86" fmla="*/ 2147483646 w 499"/>
                    <a:gd name="T87" fmla="*/ 2147483646 h 241"/>
                    <a:gd name="T88" fmla="*/ 2147483646 w 499"/>
                    <a:gd name="T89" fmla="*/ 2147483646 h 241"/>
                    <a:gd name="T90" fmla="*/ 2147483646 w 499"/>
                    <a:gd name="T91" fmla="*/ 2147483646 h 241"/>
                    <a:gd name="T92" fmla="*/ 2147483646 w 499"/>
                    <a:gd name="T93" fmla="*/ 2147483646 h 241"/>
                    <a:gd name="T94" fmla="*/ 2147483646 w 499"/>
                    <a:gd name="T95" fmla="*/ 2147483646 h 241"/>
                    <a:gd name="T96" fmla="*/ 2147483646 w 499"/>
                    <a:gd name="T97" fmla="*/ 2147483646 h 241"/>
                    <a:gd name="T98" fmla="*/ 2147483646 w 499"/>
                    <a:gd name="T99" fmla="*/ 2147483646 h 241"/>
                    <a:gd name="T100" fmla="*/ 2147483646 w 499"/>
                    <a:gd name="T101" fmla="*/ 2147483646 h 241"/>
                    <a:gd name="T102" fmla="*/ 2147483646 w 499"/>
                    <a:gd name="T103" fmla="*/ 2147483646 h 241"/>
                    <a:gd name="T104" fmla="*/ 2147483646 w 499"/>
                    <a:gd name="T105" fmla="*/ 2147483646 h 241"/>
                    <a:gd name="T106" fmla="*/ 2147483646 w 499"/>
                    <a:gd name="T107" fmla="*/ 2147483646 h 241"/>
                    <a:gd name="T108" fmla="*/ 2147483646 w 499"/>
                    <a:gd name="T109" fmla="*/ 2147483646 h 2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99"/>
                    <a:gd name="T166" fmla="*/ 0 h 241"/>
                    <a:gd name="T167" fmla="*/ 499 w 499"/>
                    <a:gd name="T168" fmla="*/ 241 h 2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99" h="241">
                      <a:moveTo>
                        <a:pt x="290" y="163"/>
                      </a:moveTo>
                      <a:lnTo>
                        <a:pt x="277" y="166"/>
                      </a:lnTo>
                      <a:lnTo>
                        <a:pt x="269" y="154"/>
                      </a:lnTo>
                      <a:lnTo>
                        <a:pt x="264" y="167"/>
                      </a:lnTo>
                      <a:lnTo>
                        <a:pt x="253" y="168"/>
                      </a:lnTo>
                      <a:lnTo>
                        <a:pt x="251" y="161"/>
                      </a:lnTo>
                      <a:lnTo>
                        <a:pt x="234" y="191"/>
                      </a:lnTo>
                      <a:lnTo>
                        <a:pt x="221" y="224"/>
                      </a:lnTo>
                      <a:lnTo>
                        <a:pt x="215" y="236"/>
                      </a:lnTo>
                      <a:lnTo>
                        <a:pt x="217" y="240"/>
                      </a:lnTo>
                      <a:lnTo>
                        <a:pt x="209" y="238"/>
                      </a:lnTo>
                      <a:lnTo>
                        <a:pt x="191" y="178"/>
                      </a:lnTo>
                      <a:lnTo>
                        <a:pt x="190" y="174"/>
                      </a:lnTo>
                      <a:lnTo>
                        <a:pt x="180" y="173"/>
                      </a:lnTo>
                      <a:lnTo>
                        <a:pt x="180" y="170"/>
                      </a:lnTo>
                      <a:lnTo>
                        <a:pt x="175" y="173"/>
                      </a:lnTo>
                      <a:lnTo>
                        <a:pt x="170" y="170"/>
                      </a:lnTo>
                      <a:lnTo>
                        <a:pt x="174" y="163"/>
                      </a:lnTo>
                      <a:lnTo>
                        <a:pt x="170" y="158"/>
                      </a:lnTo>
                      <a:lnTo>
                        <a:pt x="160" y="155"/>
                      </a:lnTo>
                      <a:lnTo>
                        <a:pt x="142" y="154"/>
                      </a:lnTo>
                      <a:lnTo>
                        <a:pt x="132" y="155"/>
                      </a:lnTo>
                      <a:lnTo>
                        <a:pt x="128" y="152"/>
                      </a:lnTo>
                      <a:lnTo>
                        <a:pt x="125" y="152"/>
                      </a:lnTo>
                      <a:lnTo>
                        <a:pt x="118" y="152"/>
                      </a:lnTo>
                      <a:lnTo>
                        <a:pt x="109" y="149"/>
                      </a:lnTo>
                      <a:lnTo>
                        <a:pt x="106" y="146"/>
                      </a:lnTo>
                      <a:lnTo>
                        <a:pt x="98" y="144"/>
                      </a:lnTo>
                      <a:lnTo>
                        <a:pt x="42" y="132"/>
                      </a:lnTo>
                      <a:lnTo>
                        <a:pt x="36" y="132"/>
                      </a:lnTo>
                      <a:lnTo>
                        <a:pt x="23" y="126"/>
                      </a:lnTo>
                      <a:lnTo>
                        <a:pt x="14" y="114"/>
                      </a:lnTo>
                      <a:lnTo>
                        <a:pt x="0" y="107"/>
                      </a:lnTo>
                      <a:lnTo>
                        <a:pt x="11" y="101"/>
                      </a:lnTo>
                      <a:lnTo>
                        <a:pt x="29" y="92"/>
                      </a:lnTo>
                      <a:lnTo>
                        <a:pt x="35" y="84"/>
                      </a:lnTo>
                      <a:lnTo>
                        <a:pt x="46" y="77"/>
                      </a:lnTo>
                      <a:lnTo>
                        <a:pt x="53" y="77"/>
                      </a:lnTo>
                      <a:lnTo>
                        <a:pt x="79" y="66"/>
                      </a:lnTo>
                      <a:lnTo>
                        <a:pt x="101" y="50"/>
                      </a:lnTo>
                      <a:lnTo>
                        <a:pt x="104" y="43"/>
                      </a:lnTo>
                      <a:lnTo>
                        <a:pt x="121" y="29"/>
                      </a:lnTo>
                      <a:lnTo>
                        <a:pt x="128" y="23"/>
                      </a:lnTo>
                      <a:lnTo>
                        <a:pt x="134" y="12"/>
                      </a:lnTo>
                      <a:lnTo>
                        <a:pt x="154" y="1"/>
                      </a:lnTo>
                      <a:lnTo>
                        <a:pt x="163" y="0"/>
                      </a:lnTo>
                      <a:lnTo>
                        <a:pt x="180" y="0"/>
                      </a:lnTo>
                      <a:lnTo>
                        <a:pt x="182" y="4"/>
                      </a:lnTo>
                      <a:lnTo>
                        <a:pt x="164" y="17"/>
                      </a:lnTo>
                      <a:lnTo>
                        <a:pt x="149" y="30"/>
                      </a:lnTo>
                      <a:lnTo>
                        <a:pt x="149" y="35"/>
                      </a:lnTo>
                      <a:lnTo>
                        <a:pt x="142" y="43"/>
                      </a:lnTo>
                      <a:lnTo>
                        <a:pt x="142" y="49"/>
                      </a:lnTo>
                      <a:lnTo>
                        <a:pt x="136" y="58"/>
                      </a:lnTo>
                      <a:lnTo>
                        <a:pt x="150" y="58"/>
                      </a:lnTo>
                      <a:lnTo>
                        <a:pt x="151" y="58"/>
                      </a:lnTo>
                      <a:lnTo>
                        <a:pt x="166" y="58"/>
                      </a:lnTo>
                      <a:lnTo>
                        <a:pt x="186" y="60"/>
                      </a:lnTo>
                      <a:lnTo>
                        <a:pt x="199" y="71"/>
                      </a:lnTo>
                      <a:lnTo>
                        <a:pt x="220" y="95"/>
                      </a:lnTo>
                      <a:lnTo>
                        <a:pt x="234" y="94"/>
                      </a:lnTo>
                      <a:lnTo>
                        <a:pt x="262" y="92"/>
                      </a:lnTo>
                      <a:lnTo>
                        <a:pt x="266" y="90"/>
                      </a:lnTo>
                      <a:lnTo>
                        <a:pt x="264" y="84"/>
                      </a:lnTo>
                      <a:lnTo>
                        <a:pt x="269" y="89"/>
                      </a:lnTo>
                      <a:lnTo>
                        <a:pt x="276" y="89"/>
                      </a:lnTo>
                      <a:lnTo>
                        <a:pt x="304" y="68"/>
                      </a:lnTo>
                      <a:lnTo>
                        <a:pt x="322" y="64"/>
                      </a:lnTo>
                      <a:lnTo>
                        <a:pt x="329" y="65"/>
                      </a:lnTo>
                      <a:lnTo>
                        <a:pt x="348" y="61"/>
                      </a:lnTo>
                      <a:lnTo>
                        <a:pt x="365" y="50"/>
                      </a:lnTo>
                      <a:lnTo>
                        <a:pt x="383" y="47"/>
                      </a:lnTo>
                      <a:lnTo>
                        <a:pt x="383" y="76"/>
                      </a:lnTo>
                      <a:lnTo>
                        <a:pt x="386" y="77"/>
                      </a:lnTo>
                      <a:lnTo>
                        <a:pt x="403" y="77"/>
                      </a:lnTo>
                      <a:lnTo>
                        <a:pt x="413" y="73"/>
                      </a:lnTo>
                      <a:lnTo>
                        <a:pt x="418" y="79"/>
                      </a:lnTo>
                      <a:lnTo>
                        <a:pt x="426" y="70"/>
                      </a:lnTo>
                      <a:lnTo>
                        <a:pt x="437" y="68"/>
                      </a:lnTo>
                      <a:lnTo>
                        <a:pt x="442" y="64"/>
                      </a:lnTo>
                      <a:lnTo>
                        <a:pt x="446" y="65"/>
                      </a:lnTo>
                      <a:lnTo>
                        <a:pt x="448" y="66"/>
                      </a:lnTo>
                      <a:lnTo>
                        <a:pt x="448" y="79"/>
                      </a:lnTo>
                      <a:lnTo>
                        <a:pt x="455" y="98"/>
                      </a:lnTo>
                      <a:lnTo>
                        <a:pt x="461" y="101"/>
                      </a:lnTo>
                      <a:lnTo>
                        <a:pt x="466" y="109"/>
                      </a:lnTo>
                      <a:lnTo>
                        <a:pt x="469" y="109"/>
                      </a:lnTo>
                      <a:lnTo>
                        <a:pt x="473" y="102"/>
                      </a:lnTo>
                      <a:lnTo>
                        <a:pt x="479" y="106"/>
                      </a:lnTo>
                      <a:lnTo>
                        <a:pt x="488" y="102"/>
                      </a:lnTo>
                      <a:lnTo>
                        <a:pt x="498" y="110"/>
                      </a:lnTo>
                      <a:lnTo>
                        <a:pt x="491" y="119"/>
                      </a:lnTo>
                      <a:lnTo>
                        <a:pt x="481" y="121"/>
                      </a:lnTo>
                      <a:lnTo>
                        <a:pt x="473" y="119"/>
                      </a:lnTo>
                      <a:lnTo>
                        <a:pt x="463" y="121"/>
                      </a:lnTo>
                      <a:lnTo>
                        <a:pt x="455" y="119"/>
                      </a:lnTo>
                      <a:lnTo>
                        <a:pt x="437" y="126"/>
                      </a:lnTo>
                      <a:lnTo>
                        <a:pt x="418" y="119"/>
                      </a:lnTo>
                      <a:lnTo>
                        <a:pt x="414" y="122"/>
                      </a:lnTo>
                      <a:lnTo>
                        <a:pt x="413" y="140"/>
                      </a:lnTo>
                      <a:lnTo>
                        <a:pt x="391" y="125"/>
                      </a:lnTo>
                      <a:lnTo>
                        <a:pt x="383" y="122"/>
                      </a:lnTo>
                      <a:lnTo>
                        <a:pt x="354" y="120"/>
                      </a:lnTo>
                      <a:lnTo>
                        <a:pt x="347" y="132"/>
                      </a:lnTo>
                      <a:lnTo>
                        <a:pt x="338" y="137"/>
                      </a:lnTo>
                      <a:lnTo>
                        <a:pt x="330" y="137"/>
                      </a:lnTo>
                      <a:lnTo>
                        <a:pt x="324" y="140"/>
                      </a:lnTo>
                      <a:lnTo>
                        <a:pt x="312" y="139"/>
                      </a:lnTo>
                      <a:lnTo>
                        <a:pt x="302" y="142"/>
                      </a:lnTo>
                      <a:lnTo>
                        <a:pt x="290" y="163"/>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7" name="Freeform 45"/>
                <p:cNvSpPr>
                  <a:spLocks/>
                </p:cNvSpPr>
                <p:nvPr/>
              </p:nvSpPr>
              <p:spPr bwMode="auto">
                <a:xfrm>
                  <a:off x="5880100" y="1973263"/>
                  <a:ext cx="33338" cy="26987"/>
                </a:xfrm>
                <a:custGeom>
                  <a:avLst/>
                  <a:gdLst>
                    <a:gd name="T0" fmla="*/ 0 w 21"/>
                    <a:gd name="T1" fmla="*/ 2147483646 h 17"/>
                    <a:gd name="T2" fmla="*/ 0 w 21"/>
                    <a:gd name="T3" fmla="*/ 0 h 17"/>
                    <a:gd name="T4" fmla="*/ 2147483646 w 21"/>
                    <a:gd name="T5" fmla="*/ 2147483646 h 17"/>
                    <a:gd name="T6" fmla="*/ 2147483646 w 21"/>
                    <a:gd name="T7" fmla="*/ 2147483646 h 17"/>
                    <a:gd name="T8" fmla="*/ 0 w 21"/>
                    <a:gd name="T9" fmla="*/ 2147483646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0" y="5"/>
                      </a:moveTo>
                      <a:lnTo>
                        <a:pt x="0" y="0"/>
                      </a:lnTo>
                      <a:lnTo>
                        <a:pt x="20" y="13"/>
                      </a:lnTo>
                      <a:lnTo>
                        <a:pt x="13" y="16"/>
                      </a:lnTo>
                      <a:lnTo>
                        <a:pt x="0" y="5"/>
                      </a:lnTo>
                    </a:path>
                  </a:pathLst>
                </a:custGeom>
                <a:solidFill>
                  <a:srgbClr val="9933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8" name="Freeform 46"/>
                <p:cNvSpPr>
                  <a:spLocks/>
                </p:cNvSpPr>
                <p:nvPr/>
              </p:nvSpPr>
              <p:spPr bwMode="auto">
                <a:xfrm>
                  <a:off x="5353050" y="1684338"/>
                  <a:ext cx="33338" cy="26987"/>
                </a:xfrm>
                <a:custGeom>
                  <a:avLst/>
                  <a:gdLst>
                    <a:gd name="T0" fmla="*/ 0 w 21"/>
                    <a:gd name="T1" fmla="*/ 2147483646 h 17"/>
                    <a:gd name="T2" fmla="*/ 2147483646 w 21"/>
                    <a:gd name="T3" fmla="*/ 0 h 17"/>
                    <a:gd name="T4" fmla="*/ 2147483646 w 21"/>
                    <a:gd name="T5" fmla="*/ 2147483646 h 17"/>
                    <a:gd name="T6" fmla="*/ 2147483646 w 21"/>
                    <a:gd name="T7" fmla="*/ 2147483646 h 17"/>
                    <a:gd name="T8" fmla="*/ 0 w 21"/>
                    <a:gd name="T9" fmla="*/ 2147483646 h 17"/>
                    <a:gd name="T10" fmla="*/ 0 60000 65536"/>
                    <a:gd name="T11" fmla="*/ 0 60000 65536"/>
                    <a:gd name="T12" fmla="*/ 0 60000 65536"/>
                    <a:gd name="T13" fmla="*/ 0 60000 65536"/>
                    <a:gd name="T14" fmla="*/ 0 60000 65536"/>
                    <a:gd name="T15" fmla="*/ 0 w 21"/>
                    <a:gd name="T16" fmla="*/ 0 h 17"/>
                    <a:gd name="T17" fmla="*/ 21 w 21"/>
                    <a:gd name="T18" fmla="*/ 17 h 17"/>
                  </a:gdLst>
                  <a:ahLst/>
                  <a:cxnLst>
                    <a:cxn ang="T10">
                      <a:pos x="T0" y="T1"/>
                    </a:cxn>
                    <a:cxn ang="T11">
                      <a:pos x="T2" y="T3"/>
                    </a:cxn>
                    <a:cxn ang="T12">
                      <a:pos x="T4" y="T5"/>
                    </a:cxn>
                    <a:cxn ang="T13">
                      <a:pos x="T6" y="T7"/>
                    </a:cxn>
                    <a:cxn ang="T14">
                      <a:pos x="T8" y="T9"/>
                    </a:cxn>
                  </a:cxnLst>
                  <a:rect l="T15" t="T16" r="T17" b="T18"/>
                  <a:pathLst>
                    <a:path w="21" h="17">
                      <a:moveTo>
                        <a:pt x="0" y="4"/>
                      </a:moveTo>
                      <a:lnTo>
                        <a:pt x="20" y="0"/>
                      </a:lnTo>
                      <a:lnTo>
                        <a:pt x="16" y="12"/>
                      </a:lnTo>
                      <a:lnTo>
                        <a:pt x="13" y="16"/>
                      </a:lnTo>
                      <a:lnTo>
                        <a:pt x="0" y="4"/>
                      </a:lnTo>
                    </a:path>
                  </a:pathLst>
                </a:custGeom>
                <a:solidFill>
                  <a:srgbClr val="9933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9" name="Freeform 47"/>
                <p:cNvSpPr>
                  <a:spLocks/>
                </p:cNvSpPr>
                <p:nvPr/>
              </p:nvSpPr>
              <p:spPr bwMode="auto">
                <a:xfrm>
                  <a:off x="5948363" y="2532063"/>
                  <a:ext cx="544512" cy="620712"/>
                </a:xfrm>
                <a:custGeom>
                  <a:avLst/>
                  <a:gdLst>
                    <a:gd name="T0" fmla="*/ 2147483646 w 343"/>
                    <a:gd name="T1" fmla="*/ 2147483646 h 391"/>
                    <a:gd name="T2" fmla="*/ 2147483646 w 343"/>
                    <a:gd name="T3" fmla="*/ 2147483646 h 391"/>
                    <a:gd name="T4" fmla="*/ 2147483646 w 343"/>
                    <a:gd name="T5" fmla="*/ 2147483646 h 391"/>
                    <a:gd name="T6" fmla="*/ 2147483646 w 343"/>
                    <a:gd name="T7" fmla="*/ 2147483646 h 391"/>
                    <a:gd name="T8" fmla="*/ 2147483646 w 343"/>
                    <a:gd name="T9" fmla="*/ 2147483646 h 391"/>
                    <a:gd name="T10" fmla="*/ 2147483646 w 343"/>
                    <a:gd name="T11" fmla="*/ 2147483646 h 391"/>
                    <a:gd name="T12" fmla="*/ 2147483646 w 343"/>
                    <a:gd name="T13" fmla="*/ 2147483646 h 391"/>
                    <a:gd name="T14" fmla="*/ 2147483646 w 343"/>
                    <a:gd name="T15" fmla="*/ 2147483646 h 391"/>
                    <a:gd name="T16" fmla="*/ 2147483646 w 343"/>
                    <a:gd name="T17" fmla="*/ 2147483646 h 391"/>
                    <a:gd name="T18" fmla="*/ 2147483646 w 343"/>
                    <a:gd name="T19" fmla="*/ 2147483646 h 391"/>
                    <a:gd name="T20" fmla="*/ 2147483646 w 343"/>
                    <a:gd name="T21" fmla="*/ 2147483646 h 391"/>
                    <a:gd name="T22" fmla="*/ 2147483646 w 343"/>
                    <a:gd name="T23" fmla="*/ 2147483646 h 391"/>
                    <a:gd name="T24" fmla="*/ 2147483646 w 343"/>
                    <a:gd name="T25" fmla="*/ 2147483646 h 391"/>
                    <a:gd name="T26" fmla="*/ 2147483646 w 343"/>
                    <a:gd name="T27" fmla="*/ 2147483646 h 391"/>
                    <a:gd name="T28" fmla="*/ 2147483646 w 343"/>
                    <a:gd name="T29" fmla="*/ 2147483646 h 391"/>
                    <a:gd name="T30" fmla="*/ 2147483646 w 343"/>
                    <a:gd name="T31" fmla="*/ 2147483646 h 391"/>
                    <a:gd name="T32" fmla="*/ 2147483646 w 343"/>
                    <a:gd name="T33" fmla="*/ 2147483646 h 391"/>
                    <a:gd name="T34" fmla="*/ 2147483646 w 343"/>
                    <a:gd name="T35" fmla="*/ 2147483646 h 391"/>
                    <a:gd name="T36" fmla="*/ 0 w 343"/>
                    <a:gd name="T37" fmla="*/ 2147483646 h 391"/>
                    <a:gd name="T38" fmla="*/ 2147483646 w 343"/>
                    <a:gd name="T39" fmla="*/ 2147483646 h 391"/>
                    <a:gd name="T40" fmla="*/ 2147483646 w 343"/>
                    <a:gd name="T41" fmla="*/ 2147483646 h 391"/>
                    <a:gd name="T42" fmla="*/ 2147483646 w 343"/>
                    <a:gd name="T43" fmla="*/ 2147483646 h 391"/>
                    <a:gd name="T44" fmla="*/ 2147483646 w 343"/>
                    <a:gd name="T45" fmla="*/ 2147483646 h 391"/>
                    <a:gd name="T46" fmla="*/ 2147483646 w 343"/>
                    <a:gd name="T47" fmla="*/ 2147483646 h 391"/>
                    <a:gd name="T48" fmla="*/ 2147483646 w 343"/>
                    <a:gd name="T49" fmla="*/ 2147483646 h 391"/>
                    <a:gd name="T50" fmla="*/ 2147483646 w 343"/>
                    <a:gd name="T51" fmla="*/ 2147483646 h 391"/>
                    <a:gd name="T52" fmla="*/ 2147483646 w 343"/>
                    <a:gd name="T53" fmla="*/ 2147483646 h 391"/>
                    <a:gd name="T54" fmla="*/ 2147483646 w 343"/>
                    <a:gd name="T55" fmla="*/ 2147483646 h 391"/>
                    <a:gd name="T56" fmla="*/ 2147483646 w 343"/>
                    <a:gd name="T57" fmla="*/ 2147483646 h 391"/>
                    <a:gd name="T58" fmla="*/ 2147483646 w 343"/>
                    <a:gd name="T59" fmla="*/ 2147483646 h 391"/>
                    <a:gd name="T60" fmla="*/ 2147483646 w 343"/>
                    <a:gd name="T61" fmla="*/ 2147483646 h 391"/>
                    <a:gd name="T62" fmla="*/ 2147483646 w 343"/>
                    <a:gd name="T63" fmla="*/ 2147483646 h 391"/>
                    <a:gd name="T64" fmla="*/ 2147483646 w 343"/>
                    <a:gd name="T65" fmla="*/ 2147483646 h 391"/>
                    <a:gd name="T66" fmla="*/ 2147483646 w 343"/>
                    <a:gd name="T67" fmla="*/ 2147483646 h 391"/>
                    <a:gd name="T68" fmla="*/ 2147483646 w 343"/>
                    <a:gd name="T69" fmla="*/ 2147483646 h 391"/>
                    <a:gd name="T70" fmla="*/ 2147483646 w 343"/>
                    <a:gd name="T71" fmla="*/ 2147483646 h 391"/>
                    <a:gd name="T72" fmla="*/ 2147483646 w 343"/>
                    <a:gd name="T73" fmla="*/ 2147483646 h 391"/>
                    <a:gd name="T74" fmla="*/ 2147483646 w 343"/>
                    <a:gd name="T75" fmla="*/ 2147483646 h 391"/>
                    <a:gd name="T76" fmla="*/ 2147483646 w 343"/>
                    <a:gd name="T77" fmla="*/ 2147483646 h 391"/>
                    <a:gd name="T78" fmla="*/ 2147483646 w 343"/>
                    <a:gd name="T79" fmla="*/ 2147483646 h 391"/>
                    <a:gd name="T80" fmla="*/ 2147483646 w 343"/>
                    <a:gd name="T81" fmla="*/ 2147483646 h 391"/>
                    <a:gd name="T82" fmla="*/ 2147483646 w 343"/>
                    <a:gd name="T83" fmla="*/ 2147483646 h 391"/>
                    <a:gd name="T84" fmla="*/ 2147483646 w 343"/>
                    <a:gd name="T85" fmla="*/ 2147483646 h 391"/>
                    <a:gd name="T86" fmla="*/ 2147483646 w 343"/>
                    <a:gd name="T87" fmla="*/ 2147483646 h 391"/>
                    <a:gd name="T88" fmla="*/ 2147483646 w 343"/>
                    <a:gd name="T89" fmla="*/ 2147483646 h 391"/>
                    <a:gd name="T90" fmla="*/ 2147483646 w 343"/>
                    <a:gd name="T91" fmla="*/ 2147483646 h 391"/>
                    <a:gd name="T92" fmla="*/ 2147483646 w 343"/>
                    <a:gd name="T93" fmla="*/ 2147483646 h 391"/>
                    <a:gd name="T94" fmla="*/ 2147483646 w 343"/>
                    <a:gd name="T95" fmla="*/ 2147483646 h 391"/>
                    <a:gd name="T96" fmla="*/ 2147483646 w 343"/>
                    <a:gd name="T97" fmla="*/ 2147483646 h 391"/>
                    <a:gd name="T98" fmla="*/ 2147483646 w 343"/>
                    <a:gd name="T99" fmla="*/ 2147483646 h 391"/>
                    <a:gd name="T100" fmla="*/ 2147483646 w 343"/>
                    <a:gd name="T101" fmla="*/ 2147483646 h 391"/>
                    <a:gd name="T102" fmla="*/ 2147483646 w 343"/>
                    <a:gd name="T103" fmla="*/ 2147483646 h 391"/>
                    <a:gd name="T104" fmla="*/ 2147483646 w 343"/>
                    <a:gd name="T105" fmla="*/ 2147483646 h 391"/>
                    <a:gd name="T106" fmla="*/ 2147483646 w 343"/>
                    <a:gd name="T107" fmla="*/ 2147483646 h 391"/>
                    <a:gd name="T108" fmla="*/ 2147483646 w 343"/>
                    <a:gd name="T109" fmla="*/ 2147483646 h 391"/>
                    <a:gd name="T110" fmla="*/ 2147483646 w 343"/>
                    <a:gd name="T111" fmla="*/ 2147483646 h 391"/>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43"/>
                    <a:gd name="T169" fmla="*/ 0 h 391"/>
                    <a:gd name="T170" fmla="*/ 343 w 343"/>
                    <a:gd name="T171" fmla="*/ 391 h 391"/>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43" h="391">
                      <a:moveTo>
                        <a:pt x="127" y="380"/>
                      </a:moveTo>
                      <a:lnTo>
                        <a:pt x="124" y="379"/>
                      </a:lnTo>
                      <a:lnTo>
                        <a:pt x="115" y="371"/>
                      </a:lnTo>
                      <a:lnTo>
                        <a:pt x="109" y="370"/>
                      </a:lnTo>
                      <a:lnTo>
                        <a:pt x="102" y="368"/>
                      </a:lnTo>
                      <a:lnTo>
                        <a:pt x="102" y="370"/>
                      </a:lnTo>
                      <a:lnTo>
                        <a:pt x="98" y="371"/>
                      </a:lnTo>
                      <a:lnTo>
                        <a:pt x="92" y="371"/>
                      </a:lnTo>
                      <a:lnTo>
                        <a:pt x="83" y="367"/>
                      </a:lnTo>
                      <a:lnTo>
                        <a:pt x="83" y="362"/>
                      </a:lnTo>
                      <a:lnTo>
                        <a:pt x="80" y="356"/>
                      </a:lnTo>
                      <a:lnTo>
                        <a:pt x="78" y="355"/>
                      </a:lnTo>
                      <a:lnTo>
                        <a:pt x="73" y="348"/>
                      </a:lnTo>
                      <a:lnTo>
                        <a:pt x="70" y="346"/>
                      </a:lnTo>
                      <a:lnTo>
                        <a:pt x="59" y="341"/>
                      </a:lnTo>
                      <a:lnTo>
                        <a:pt x="58" y="342"/>
                      </a:lnTo>
                      <a:lnTo>
                        <a:pt x="49" y="346"/>
                      </a:lnTo>
                      <a:lnTo>
                        <a:pt x="38" y="340"/>
                      </a:lnTo>
                      <a:lnTo>
                        <a:pt x="36" y="342"/>
                      </a:lnTo>
                      <a:lnTo>
                        <a:pt x="34" y="344"/>
                      </a:lnTo>
                      <a:lnTo>
                        <a:pt x="34" y="342"/>
                      </a:lnTo>
                      <a:lnTo>
                        <a:pt x="32" y="336"/>
                      </a:lnTo>
                      <a:lnTo>
                        <a:pt x="31" y="324"/>
                      </a:lnTo>
                      <a:lnTo>
                        <a:pt x="29" y="307"/>
                      </a:lnTo>
                      <a:lnTo>
                        <a:pt x="29" y="304"/>
                      </a:lnTo>
                      <a:lnTo>
                        <a:pt x="29" y="301"/>
                      </a:lnTo>
                      <a:lnTo>
                        <a:pt x="28" y="296"/>
                      </a:lnTo>
                      <a:lnTo>
                        <a:pt x="28" y="294"/>
                      </a:lnTo>
                      <a:lnTo>
                        <a:pt x="28" y="293"/>
                      </a:lnTo>
                      <a:lnTo>
                        <a:pt x="26" y="280"/>
                      </a:lnTo>
                      <a:lnTo>
                        <a:pt x="25" y="270"/>
                      </a:lnTo>
                      <a:lnTo>
                        <a:pt x="24" y="265"/>
                      </a:lnTo>
                      <a:lnTo>
                        <a:pt x="23" y="260"/>
                      </a:lnTo>
                      <a:lnTo>
                        <a:pt x="23" y="252"/>
                      </a:lnTo>
                      <a:lnTo>
                        <a:pt x="23" y="251"/>
                      </a:lnTo>
                      <a:lnTo>
                        <a:pt x="22" y="240"/>
                      </a:lnTo>
                      <a:lnTo>
                        <a:pt x="19" y="227"/>
                      </a:lnTo>
                      <a:lnTo>
                        <a:pt x="19" y="221"/>
                      </a:lnTo>
                      <a:lnTo>
                        <a:pt x="19" y="216"/>
                      </a:lnTo>
                      <a:lnTo>
                        <a:pt x="18" y="209"/>
                      </a:lnTo>
                      <a:lnTo>
                        <a:pt x="16" y="200"/>
                      </a:lnTo>
                      <a:lnTo>
                        <a:pt x="14" y="193"/>
                      </a:lnTo>
                      <a:lnTo>
                        <a:pt x="14" y="187"/>
                      </a:lnTo>
                      <a:lnTo>
                        <a:pt x="13" y="178"/>
                      </a:lnTo>
                      <a:lnTo>
                        <a:pt x="13" y="175"/>
                      </a:lnTo>
                      <a:lnTo>
                        <a:pt x="11" y="162"/>
                      </a:lnTo>
                      <a:lnTo>
                        <a:pt x="11" y="156"/>
                      </a:lnTo>
                      <a:lnTo>
                        <a:pt x="10" y="150"/>
                      </a:lnTo>
                      <a:lnTo>
                        <a:pt x="10" y="149"/>
                      </a:lnTo>
                      <a:lnTo>
                        <a:pt x="7" y="136"/>
                      </a:lnTo>
                      <a:lnTo>
                        <a:pt x="6" y="124"/>
                      </a:lnTo>
                      <a:lnTo>
                        <a:pt x="6" y="121"/>
                      </a:lnTo>
                      <a:lnTo>
                        <a:pt x="5" y="112"/>
                      </a:lnTo>
                      <a:lnTo>
                        <a:pt x="4" y="110"/>
                      </a:lnTo>
                      <a:lnTo>
                        <a:pt x="4" y="106"/>
                      </a:lnTo>
                      <a:lnTo>
                        <a:pt x="2" y="95"/>
                      </a:lnTo>
                      <a:lnTo>
                        <a:pt x="0" y="77"/>
                      </a:lnTo>
                      <a:lnTo>
                        <a:pt x="4" y="77"/>
                      </a:lnTo>
                      <a:lnTo>
                        <a:pt x="25" y="73"/>
                      </a:lnTo>
                      <a:lnTo>
                        <a:pt x="30" y="73"/>
                      </a:lnTo>
                      <a:lnTo>
                        <a:pt x="34" y="72"/>
                      </a:lnTo>
                      <a:lnTo>
                        <a:pt x="46" y="70"/>
                      </a:lnTo>
                      <a:lnTo>
                        <a:pt x="70" y="65"/>
                      </a:lnTo>
                      <a:lnTo>
                        <a:pt x="78" y="64"/>
                      </a:lnTo>
                      <a:lnTo>
                        <a:pt x="91" y="61"/>
                      </a:lnTo>
                      <a:lnTo>
                        <a:pt x="94" y="61"/>
                      </a:lnTo>
                      <a:lnTo>
                        <a:pt x="102" y="60"/>
                      </a:lnTo>
                      <a:lnTo>
                        <a:pt x="107" y="64"/>
                      </a:lnTo>
                      <a:lnTo>
                        <a:pt x="118" y="65"/>
                      </a:lnTo>
                      <a:lnTo>
                        <a:pt x="125" y="68"/>
                      </a:lnTo>
                      <a:lnTo>
                        <a:pt x="138" y="74"/>
                      </a:lnTo>
                      <a:lnTo>
                        <a:pt x="157" y="72"/>
                      </a:lnTo>
                      <a:lnTo>
                        <a:pt x="162" y="76"/>
                      </a:lnTo>
                      <a:lnTo>
                        <a:pt x="168" y="80"/>
                      </a:lnTo>
                      <a:lnTo>
                        <a:pt x="179" y="84"/>
                      </a:lnTo>
                      <a:lnTo>
                        <a:pt x="190" y="78"/>
                      </a:lnTo>
                      <a:lnTo>
                        <a:pt x="197" y="77"/>
                      </a:lnTo>
                      <a:lnTo>
                        <a:pt x="204" y="71"/>
                      </a:lnTo>
                      <a:lnTo>
                        <a:pt x="217" y="65"/>
                      </a:lnTo>
                      <a:lnTo>
                        <a:pt x="224" y="66"/>
                      </a:lnTo>
                      <a:lnTo>
                        <a:pt x="234" y="65"/>
                      </a:lnTo>
                      <a:lnTo>
                        <a:pt x="251" y="47"/>
                      </a:lnTo>
                      <a:lnTo>
                        <a:pt x="257" y="38"/>
                      </a:lnTo>
                      <a:lnTo>
                        <a:pt x="258" y="37"/>
                      </a:lnTo>
                      <a:lnTo>
                        <a:pt x="283" y="19"/>
                      </a:lnTo>
                      <a:lnTo>
                        <a:pt x="318" y="0"/>
                      </a:lnTo>
                      <a:lnTo>
                        <a:pt x="319" y="10"/>
                      </a:lnTo>
                      <a:lnTo>
                        <a:pt x="320" y="12"/>
                      </a:lnTo>
                      <a:lnTo>
                        <a:pt x="323" y="26"/>
                      </a:lnTo>
                      <a:lnTo>
                        <a:pt x="324" y="35"/>
                      </a:lnTo>
                      <a:lnTo>
                        <a:pt x="326" y="49"/>
                      </a:lnTo>
                      <a:lnTo>
                        <a:pt x="329" y="61"/>
                      </a:lnTo>
                      <a:lnTo>
                        <a:pt x="330" y="70"/>
                      </a:lnTo>
                      <a:lnTo>
                        <a:pt x="332" y="85"/>
                      </a:lnTo>
                      <a:lnTo>
                        <a:pt x="332" y="86"/>
                      </a:lnTo>
                      <a:lnTo>
                        <a:pt x="336" y="100"/>
                      </a:lnTo>
                      <a:lnTo>
                        <a:pt x="336" y="102"/>
                      </a:lnTo>
                      <a:lnTo>
                        <a:pt x="337" y="109"/>
                      </a:lnTo>
                      <a:lnTo>
                        <a:pt x="338" y="112"/>
                      </a:lnTo>
                      <a:lnTo>
                        <a:pt x="338" y="114"/>
                      </a:lnTo>
                      <a:lnTo>
                        <a:pt x="340" y="121"/>
                      </a:lnTo>
                      <a:lnTo>
                        <a:pt x="341" y="127"/>
                      </a:lnTo>
                      <a:lnTo>
                        <a:pt x="342" y="136"/>
                      </a:lnTo>
                      <a:lnTo>
                        <a:pt x="340" y="137"/>
                      </a:lnTo>
                      <a:lnTo>
                        <a:pt x="335" y="139"/>
                      </a:lnTo>
                      <a:lnTo>
                        <a:pt x="331" y="144"/>
                      </a:lnTo>
                      <a:lnTo>
                        <a:pt x="337" y="151"/>
                      </a:lnTo>
                      <a:lnTo>
                        <a:pt x="338" y="162"/>
                      </a:lnTo>
                      <a:lnTo>
                        <a:pt x="340" y="163"/>
                      </a:lnTo>
                      <a:lnTo>
                        <a:pt x="341" y="176"/>
                      </a:lnTo>
                      <a:lnTo>
                        <a:pt x="338" y="185"/>
                      </a:lnTo>
                      <a:lnTo>
                        <a:pt x="337" y="187"/>
                      </a:lnTo>
                      <a:lnTo>
                        <a:pt x="337" y="192"/>
                      </a:lnTo>
                      <a:lnTo>
                        <a:pt x="337" y="202"/>
                      </a:lnTo>
                      <a:lnTo>
                        <a:pt x="337" y="208"/>
                      </a:lnTo>
                      <a:lnTo>
                        <a:pt x="332" y="212"/>
                      </a:lnTo>
                      <a:lnTo>
                        <a:pt x="332" y="221"/>
                      </a:lnTo>
                      <a:lnTo>
                        <a:pt x="330" y="232"/>
                      </a:lnTo>
                      <a:lnTo>
                        <a:pt x="335" y="234"/>
                      </a:lnTo>
                      <a:lnTo>
                        <a:pt x="332" y="245"/>
                      </a:lnTo>
                      <a:lnTo>
                        <a:pt x="326" y="247"/>
                      </a:lnTo>
                      <a:lnTo>
                        <a:pt x="323" y="252"/>
                      </a:lnTo>
                      <a:lnTo>
                        <a:pt x="322" y="256"/>
                      </a:lnTo>
                      <a:lnTo>
                        <a:pt x="318" y="260"/>
                      </a:lnTo>
                      <a:lnTo>
                        <a:pt x="316" y="265"/>
                      </a:lnTo>
                      <a:lnTo>
                        <a:pt x="307" y="274"/>
                      </a:lnTo>
                      <a:lnTo>
                        <a:pt x="304" y="276"/>
                      </a:lnTo>
                      <a:lnTo>
                        <a:pt x="299" y="280"/>
                      </a:lnTo>
                      <a:lnTo>
                        <a:pt x="288" y="278"/>
                      </a:lnTo>
                      <a:lnTo>
                        <a:pt x="284" y="290"/>
                      </a:lnTo>
                      <a:lnTo>
                        <a:pt x="275" y="294"/>
                      </a:lnTo>
                      <a:lnTo>
                        <a:pt x="274" y="298"/>
                      </a:lnTo>
                      <a:lnTo>
                        <a:pt x="272" y="301"/>
                      </a:lnTo>
                      <a:lnTo>
                        <a:pt x="272" y="302"/>
                      </a:lnTo>
                      <a:lnTo>
                        <a:pt x="272" y="304"/>
                      </a:lnTo>
                      <a:lnTo>
                        <a:pt x="274" y="307"/>
                      </a:lnTo>
                      <a:lnTo>
                        <a:pt x="274" y="310"/>
                      </a:lnTo>
                      <a:lnTo>
                        <a:pt x="272" y="326"/>
                      </a:lnTo>
                      <a:lnTo>
                        <a:pt x="268" y="334"/>
                      </a:lnTo>
                      <a:lnTo>
                        <a:pt x="265" y="334"/>
                      </a:lnTo>
                      <a:lnTo>
                        <a:pt x="254" y="320"/>
                      </a:lnTo>
                      <a:lnTo>
                        <a:pt x="251" y="324"/>
                      </a:lnTo>
                      <a:lnTo>
                        <a:pt x="248" y="329"/>
                      </a:lnTo>
                      <a:lnTo>
                        <a:pt x="245" y="352"/>
                      </a:lnTo>
                      <a:lnTo>
                        <a:pt x="248" y="365"/>
                      </a:lnTo>
                      <a:lnTo>
                        <a:pt x="246" y="368"/>
                      </a:lnTo>
                      <a:lnTo>
                        <a:pt x="242" y="368"/>
                      </a:lnTo>
                      <a:lnTo>
                        <a:pt x="240" y="370"/>
                      </a:lnTo>
                      <a:lnTo>
                        <a:pt x="240" y="378"/>
                      </a:lnTo>
                      <a:lnTo>
                        <a:pt x="235" y="385"/>
                      </a:lnTo>
                      <a:lnTo>
                        <a:pt x="226" y="390"/>
                      </a:lnTo>
                      <a:lnTo>
                        <a:pt x="218" y="390"/>
                      </a:lnTo>
                      <a:lnTo>
                        <a:pt x="216" y="384"/>
                      </a:lnTo>
                      <a:lnTo>
                        <a:pt x="211" y="382"/>
                      </a:lnTo>
                      <a:lnTo>
                        <a:pt x="204" y="378"/>
                      </a:lnTo>
                      <a:lnTo>
                        <a:pt x="198" y="377"/>
                      </a:lnTo>
                      <a:lnTo>
                        <a:pt x="194" y="372"/>
                      </a:lnTo>
                      <a:lnTo>
                        <a:pt x="191" y="359"/>
                      </a:lnTo>
                      <a:lnTo>
                        <a:pt x="179" y="365"/>
                      </a:lnTo>
                      <a:lnTo>
                        <a:pt x="172" y="376"/>
                      </a:lnTo>
                      <a:lnTo>
                        <a:pt x="164" y="376"/>
                      </a:lnTo>
                      <a:lnTo>
                        <a:pt x="162" y="378"/>
                      </a:lnTo>
                      <a:lnTo>
                        <a:pt x="160" y="379"/>
                      </a:lnTo>
                      <a:lnTo>
                        <a:pt x="152" y="374"/>
                      </a:lnTo>
                      <a:lnTo>
                        <a:pt x="142" y="372"/>
                      </a:lnTo>
                      <a:lnTo>
                        <a:pt x="133" y="376"/>
                      </a:lnTo>
                      <a:lnTo>
                        <a:pt x="132" y="379"/>
                      </a:lnTo>
                      <a:lnTo>
                        <a:pt x="128" y="380"/>
                      </a:lnTo>
                      <a:lnTo>
                        <a:pt x="127" y="380"/>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0" name="Freeform 48"/>
                <p:cNvSpPr>
                  <a:spLocks/>
                </p:cNvSpPr>
                <p:nvPr/>
              </p:nvSpPr>
              <p:spPr bwMode="auto">
                <a:xfrm>
                  <a:off x="5368925" y="3427413"/>
                  <a:ext cx="1093788" cy="400050"/>
                </a:xfrm>
                <a:custGeom>
                  <a:avLst/>
                  <a:gdLst>
                    <a:gd name="T0" fmla="*/ 2147483646 w 689"/>
                    <a:gd name="T1" fmla="*/ 2147483646 h 252"/>
                    <a:gd name="T2" fmla="*/ 2147483646 w 689"/>
                    <a:gd name="T3" fmla="*/ 2147483646 h 252"/>
                    <a:gd name="T4" fmla="*/ 2147483646 w 689"/>
                    <a:gd name="T5" fmla="*/ 2147483646 h 252"/>
                    <a:gd name="T6" fmla="*/ 2147483646 w 689"/>
                    <a:gd name="T7" fmla="*/ 2147483646 h 252"/>
                    <a:gd name="T8" fmla="*/ 2147483646 w 689"/>
                    <a:gd name="T9" fmla="*/ 2147483646 h 252"/>
                    <a:gd name="T10" fmla="*/ 2147483646 w 689"/>
                    <a:gd name="T11" fmla="*/ 2147483646 h 252"/>
                    <a:gd name="T12" fmla="*/ 2147483646 w 689"/>
                    <a:gd name="T13" fmla="*/ 2147483646 h 252"/>
                    <a:gd name="T14" fmla="*/ 2147483646 w 689"/>
                    <a:gd name="T15" fmla="*/ 2147483646 h 252"/>
                    <a:gd name="T16" fmla="*/ 2147483646 w 689"/>
                    <a:gd name="T17" fmla="*/ 2147483646 h 252"/>
                    <a:gd name="T18" fmla="*/ 2147483646 w 689"/>
                    <a:gd name="T19" fmla="*/ 2147483646 h 252"/>
                    <a:gd name="T20" fmla="*/ 2147483646 w 689"/>
                    <a:gd name="T21" fmla="*/ 2147483646 h 252"/>
                    <a:gd name="T22" fmla="*/ 2147483646 w 689"/>
                    <a:gd name="T23" fmla="*/ 2147483646 h 252"/>
                    <a:gd name="T24" fmla="*/ 2147483646 w 689"/>
                    <a:gd name="T25" fmla="*/ 2147483646 h 252"/>
                    <a:gd name="T26" fmla="*/ 2147483646 w 689"/>
                    <a:gd name="T27" fmla="*/ 2147483646 h 252"/>
                    <a:gd name="T28" fmla="*/ 2147483646 w 689"/>
                    <a:gd name="T29" fmla="*/ 2147483646 h 252"/>
                    <a:gd name="T30" fmla="*/ 2147483646 w 689"/>
                    <a:gd name="T31" fmla="*/ 2147483646 h 252"/>
                    <a:gd name="T32" fmla="*/ 2147483646 w 689"/>
                    <a:gd name="T33" fmla="*/ 2147483646 h 252"/>
                    <a:gd name="T34" fmla="*/ 2147483646 w 689"/>
                    <a:gd name="T35" fmla="*/ 2147483646 h 252"/>
                    <a:gd name="T36" fmla="*/ 2147483646 w 689"/>
                    <a:gd name="T37" fmla="*/ 2147483646 h 252"/>
                    <a:gd name="T38" fmla="*/ 2147483646 w 689"/>
                    <a:gd name="T39" fmla="*/ 2147483646 h 252"/>
                    <a:gd name="T40" fmla="*/ 2147483646 w 689"/>
                    <a:gd name="T41" fmla="*/ 2147483646 h 252"/>
                    <a:gd name="T42" fmla="*/ 2147483646 w 689"/>
                    <a:gd name="T43" fmla="*/ 2147483646 h 252"/>
                    <a:gd name="T44" fmla="*/ 2147483646 w 689"/>
                    <a:gd name="T45" fmla="*/ 2147483646 h 252"/>
                    <a:gd name="T46" fmla="*/ 2147483646 w 689"/>
                    <a:gd name="T47" fmla="*/ 2147483646 h 252"/>
                    <a:gd name="T48" fmla="*/ 2147483646 w 689"/>
                    <a:gd name="T49" fmla="*/ 2147483646 h 252"/>
                    <a:gd name="T50" fmla="*/ 2147483646 w 689"/>
                    <a:gd name="T51" fmla="*/ 2147483646 h 252"/>
                    <a:gd name="T52" fmla="*/ 2147483646 w 689"/>
                    <a:gd name="T53" fmla="*/ 2147483646 h 252"/>
                    <a:gd name="T54" fmla="*/ 2147483646 w 689"/>
                    <a:gd name="T55" fmla="*/ 2147483646 h 252"/>
                    <a:gd name="T56" fmla="*/ 2147483646 w 689"/>
                    <a:gd name="T57" fmla="*/ 2147483646 h 252"/>
                    <a:gd name="T58" fmla="*/ 2147483646 w 689"/>
                    <a:gd name="T59" fmla="*/ 2147483646 h 252"/>
                    <a:gd name="T60" fmla="*/ 2147483646 w 689"/>
                    <a:gd name="T61" fmla="*/ 2147483646 h 252"/>
                    <a:gd name="T62" fmla="*/ 2147483646 w 689"/>
                    <a:gd name="T63" fmla="*/ 2147483646 h 252"/>
                    <a:gd name="T64" fmla="*/ 2147483646 w 689"/>
                    <a:gd name="T65" fmla="*/ 2147483646 h 252"/>
                    <a:gd name="T66" fmla="*/ 2147483646 w 689"/>
                    <a:gd name="T67" fmla="*/ 2147483646 h 252"/>
                    <a:gd name="T68" fmla="*/ 2147483646 w 689"/>
                    <a:gd name="T69" fmla="*/ 0 h 252"/>
                    <a:gd name="T70" fmla="*/ 2147483646 w 689"/>
                    <a:gd name="T71" fmla="*/ 2147483646 h 252"/>
                    <a:gd name="T72" fmla="*/ 2147483646 w 689"/>
                    <a:gd name="T73" fmla="*/ 2147483646 h 252"/>
                    <a:gd name="T74" fmla="*/ 2147483646 w 689"/>
                    <a:gd name="T75" fmla="*/ 2147483646 h 252"/>
                    <a:gd name="T76" fmla="*/ 2147483646 w 689"/>
                    <a:gd name="T77" fmla="*/ 2147483646 h 252"/>
                    <a:gd name="T78" fmla="*/ 2147483646 w 689"/>
                    <a:gd name="T79" fmla="*/ 2147483646 h 252"/>
                    <a:gd name="T80" fmla="*/ 2147483646 w 689"/>
                    <a:gd name="T81" fmla="*/ 2147483646 h 252"/>
                    <a:gd name="T82" fmla="*/ 2147483646 w 689"/>
                    <a:gd name="T83" fmla="*/ 2147483646 h 252"/>
                    <a:gd name="T84" fmla="*/ 2147483646 w 689"/>
                    <a:gd name="T85" fmla="*/ 2147483646 h 252"/>
                    <a:gd name="T86" fmla="*/ 2147483646 w 689"/>
                    <a:gd name="T87" fmla="*/ 2147483646 h 252"/>
                    <a:gd name="T88" fmla="*/ 2147483646 w 689"/>
                    <a:gd name="T89" fmla="*/ 2147483646 h 252"/>
                    <a:gd name="T90" fmla="*/ 2147483646 w 689"/>
                    <a:gd name="T91" fmla="*/ 2147483646 h 252"/>
                    <a:gd name="T92" fmla="*/ 2147483646 w 689"/>
                    <a:gd name="T93" fmla="*/ 2147483646 h 252"/>
                    <a:gd name="T94" fmla="*/ 2147483646 w 689"/>
                    <a:gd name="T95" fmla="*/ 2147483646 h 252"/>
                    <a:gd name="T96" fmla="*/ 2147483646 w 689"/>
                    <a:gd name="T97" fmla="*/ 2147483646 h 252"/>
                    <a:gd name="T98" fmla="*/ 2147483646 w 689"/>
                    <a:gd name="T99" fmla="*/ 2147483646 h 252"/>
                    <a:gd name="T100" fmla="*/ 2147483646 w 689"/>
                    <a:gd name="T101" fmla="*/ 2147483646 h 252"/>
                    <a:gd name="T102" fmla="*/ 2147483646 w 689"/>
                    <a:gd name="T103" fmla="*/ 2147483646 h 252"/>
                    <a:gd name="T104" fmla="*/ 2147483646 w 689"/>
                    <a:gd name="T105" fmla="*/ 2147483646 h 252"/>
                    <a:gd name="T106" fmla="*/ 2147483646 w 689"/>
                    <a:gd name="T107" fmla="*/ 2147483646 h 252"/>
                    <a:gd name="T108" fmla="*/ 2147483646 w 689"/>
                    <a:gd name="T109" fmla="*/ 2147483646 h 252"/>
                    <a:gd name="T110" fmla="*/ 2147483646 w 689"/>
                    <a:gd name="T111" fmla="*/ 2147483646 h 252"/>
                    <a:gd name="T112" fmla="*/ 2147483646 w 689"/>
                    <a:gd name="T113" fmla="*/ 2147483646 h 252"/>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89"/>
                    <a:gd name="T172" fmla="*/ 0 h 252"/>
                    <a:gd name="T173" fmla="*/ 689 w 689"/>
                    <a:gd name="T174" fmla="*/ 252 h 252"/>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89" h="252">
                      <a:moveTo>
                        <a:pt x="108" y="84"/>
                      </a:moveTo>
                      <a:lnTo>
                        <a:pt x="97" y="86"/>
                      </a:lnTo>
                      <a:lnTo>
                        <a:pt x="70" y="88"/>
                      </a:lnTo>
                      <a:lnTo>
                        <a:pt x="67" y="88"/>
                      </a:lnTo>
                      <a:lnTo>
                        <a:pt x="60" y="89"/>
                      </a:lnTo>
                      <a:lnTo>
                        <a:pt x="55" y="89"/>
                      </a:lnTo>
                      <a:lnTo>
                        <a:pt x="50" y="90"/>
                      </a:lnTo>
                      <a:lnTo>
                        <a:pt x="54" y="103"/>
                      </a:lnTo>
                      <a:lnTo>
                        <a:pt x="52" y="107"/>
                      </a:lnTo>
                      <a:lnTo>
                        <a:pt x="53" y="115"/>
                      </a:lnTo>
                      <a:lnTo>
                        <a:pt x="41" y="118"/>
                      </a:lnTo>
                      <a:lnTo>
                        <a:pt x="47" y="124"/>
                      </a:lnTo>
                      <a:lnTo>
                        <a:pt x="49" y="130"/>
                      </a:lnTo>
                      <a:lnTo>
                        <a:pt x="47" y="131"/>
                      </a:lnTo>
                      <a:lnTo>
                        <a:pt x="38" y="143"/>
                      </a:lnTo>
                      <a:lnTo>
                        <a:pt x="38" y="144"/>
                      </a:lnTo>
                      <a:lnTo>
                        <a:pt x="47" y="153"/>
                      </a:lnTo>
                      <a:lnTo>
                        <a:pt x="38" y="154"/>
                      </a:lnTo>
                      <a:lnTo>
                        <a:pt x="30" y="169"/>
                      </a:lnTo>
                      <a:lnTo>
                        <a:pt x="29" y="193"/>
                      </a:lnTo>
                      <a:lnTo>
                        <a:pt x="22" y="190"/>
                      </a:lnTo>
                      <a:lnTo>
                        <a:pt x="18" y="198"/>
                      </a:lnTo>
                      <a:lnTo>
                        <a:pt x="11" y="204"/>
                      </a:lnTo>
                      <a:lnTo>
                        <a:pt x="7" y="210"/>
                      </a:lnTo>
                      <a:lnTo>
                        <a:pt x="11" y="210"/>
                      </a:lnTo>
                      <a:lnTo>
                        <a:pt x="12" y="207"/>
                      </a:lnTo>
                      <a:lnTo>
                        <a:pt x="14" y="211"/>
                      </a:lnTo>
                      <a:lnTo>
                        <a:pt x="18" y="237"/>
                      </a:lnTo>
                      <a:lnTo>
                        <a:pt x="12" y="235"/>
                      </a:lnTo>
                      <a:lnTo>
                        <a:pt x="0" y="251"/>
                      </a:lnTo>
                      <a:lnTo>
                        <a:pt x="26" y="250"/>
                      </a:lnTo>
                      <a:lnTo>
                        <a:pt x="37" y="249"/>
                      </a:lnTo>
                      <a:lnTo>
                        <a:pt x="49" y="247"/>
                      </a:lnTo>
                      <a:lnTo>
                        <a:pt x="55" y="247"/>
                      </a:lnTo>
                      <a:lnTo>
                        <a:pt x="65" y="247"/>
                      </a:lnTo>
                      <a:lnTo>
                        <a:pt x="71" y="246"/>
                      </a:lnTo>
                      <a:lnTo>
                        <a:pt x="79" y="245"/>
                      </a:lnTo>
                      <a:lnTo>
                        <a:pt x="83" y="245"/>
                      </a:lnTo>
                      <a:lnTo>
                        <a:pt x="88" y="245"/>
                      </a:lnTo>
                      <a:lnTo>
                        <a:pt x="92" y="245"/>
                      </a:lnTo>
                      <a:lnTo>
                        <a:pt x="100" y="244"/>
                      </a:lnTo>
                      <a:lnTo>
                        <a:pt x="103" y="244"/>
                      </a:lnTo>
                      <a:lnTo>
                        <a:pt x="107" y="244"/>
                      </a:lnTo>
                      <a:lnTo>
                        <a:pt x="108" y="244"/>
                      </a:lnTo>
                      <a:lnTo>
                        <a:pt x="115" y="243"/>
                      </a:lnTo>
                      <a:lnTo>
                        <a:pt x="124" y="241"/>
                      </a:lnTo>
                      <a:lnTo>
                        <a:pt x="126" y="241"/>
                      </a:lnTo>
                      <a:lnTo>
                        <a:pt x="133" y="241"/>
                      </a:lnTo>
                      <a:lnTo>
                        <a:pt x="142" y="239"/>
                      </a:lnTo>
                      <a:lnTo>
                        <a:pt x="160" y="237"/>
                      </a:lnTo>
                      <a:lnTo>
                        <a:pt x="161" y="237"/>
                      </a:lnTo>
                      <a:lnTo>
                        <a:pt x="170" y="237"/>
                      </a:lnTo>
                      <a:lnTo>
                        <a:pt x="175" y="235"/>
                      </a:lnTo>
                      <a:lnTo>
                        <a:pt x="174" y="235"/>
                      </a:lnTo>
                      <a:lnTo>
                        <a:pt x="193" y="233"/>
                      </a:lnTo>
                      <a:lnTo>
                        <a:pt x="199" y="233"/>
                      </a:lnTo>
                      <a:lnTo>
                        <a:pt x="217" y="232"/>
                      </a:lnTo>
                      <a:lnTo>
                        <a:pt x="223" y="231"/>
                      </a:lnTo>
                      <a:lnTo>
                        <a:pt x="244" y="228"/>
                      </a:lnTo>
                      <a:lnTo>
                        <a:pt x="253" y="228"/>
                      </a:lnTo>
                      <a:lnTo>
                        <a:pt x="255" y="228"/>
                      </a:lnTo>
                      <a:lnTo>
                        <a:pt x="256" y="228"/>
                      </a:lnTo>
                      <a:lnTo>
                        <a:pt x="257" y="228"/>
                      </a:lnTo>
                      <a:lnTo>
                        <a:pt x="280" y="226"/>
                      </a:lnTo>
                      <a:lnTo>
                        <a:pt x="286" y="226"/>
                      </a:lnTo>
                      <a:lnTo>
                        <a:pt x="288" y="225"/>
                      </a:lnTo>
                      <a:lnTo>
                        <a:pt x="292" y="225"/>
                      </a:lnTo>
                      <a:lnTo>
                        <a:pt x="316" y="222"/>
                      </a:lnTo>
                      <a:lnTo>
                        <a:pt x="325" y="221"/>
                      </a:lnTo>
                      <a:lnTo>
                        <a:pt x="330" y="221"/>
                      </a:lnTo>
                      <a:lnTo>
                        <a:pt x="335" y="221"/>
                      </a:lnTo>
                      <a:lnTo>
                        <a:pt x="352" y="219"/>
                      </a:lnTo>
                      <a:lnTo>
                        <a:pt x="367" y="217"/>
                      </a:lnTo>
                      <a:lnTo>
                        <a:pt x="370" y="216"/>
                      </a:lnTo>
                      <a:lnTo>
                        <a:pt x="388" y="214"/>
                      </a:lnTo>
                      <a:lnTo>
                        <a:pt x="390" y="214"/>
                      </a:lnTo>
                      <a:lnTo>
                        <a:pt x="399" y="213"/>
                      </a:lnTo>
                      <a:lnTo>
                        <a:pt x="400" y="213"/>
                      </a:lnTo>
                      <a:lnTo>
                        <a:pt x="408" y="211"/>
                      </a:lnTo>
                      <a:lnTo>
                        <a:pt x="409" y="211"/>
                      </a:lnTo>
                      <a:lnTo>
                        <a:pt x="414" y="210"/>
                      </a:lnTo>
                      <a:lnTo>
                        <a:pt x="418" y="210"/>
                      </a:lnTo>
                      <a:lnTo>
                        <a:pt x="419" y="210"/>
                      </a:lnTo>
                      <a:lnTo>
                        <a:pt x="441" y="207"/>
                      </a:lnTo>
                      <a:lnTo>
                        <a:pt x="445" y="207"/>
                      </a:lnTo>
                      <a:lnTo>
                        <a:pt x="451" y="205"/>
                      </a:lnTo>
                      <a:lnTo>
                        <a:pt x="456" y="205"/>
                      </a:lnTo>
                      <a:lnTo>
                        <a:pt x="457" y="205"/>
                      </a:lnTo>
                      <a:lnTo>
                        <a:pt x="460" y="204"/>
                      </a:lnTo>
                      <a:lnTo>
                        <a:pt x="463" y="204"/>
                      </a:lnTo>
                      <a:lnTo>
                        <a:pt x="471" y="203"/>
                      </a:lnTo>
                      <a:lnTo>
                        <a:pt x="483" y="202"/>
                      </a:lnTo>
                      <a:lnTo>
                        <a:pt x="491" y="201"/>
                      </a:lnTo>
                      <a:lnTo>
                        <a:pt x="495" y="199"/>
                      </a:lnTo>
                      <a:lnTo>
                        <a:pt x="495" y="185"/>
                      </a:lnTo>
                      <a:lnTo>
                        <a:pt x="495" y="177"/>
                      </a:lnTo>
                      <a:lnTo>
                        <a:pt x="497" y="172"/>
                      </a:lnTo>
                      <a:lnTo>
                        <a:pt x="510" y="171"/>
                      </a:lnTo>
                      <a:lnTo>
                        <a:pt x="515" y="165"/>
                      </a:lnTo>
                      <a:lnTo>
                        <a:pt x="516" y="156"/>
                      </a:lnTo>
                      <a:lnTo>
                        <a:pt x="516" y="151"/>
                      </a:lnTo>
                      <a:lnTo>
                        <a:pt x="518" y="147"/>
                      </a:lnTo>
                      <a:lnTo>
                        <a:pt x="519" y="147"/>
                      </a:lnTo>
                      <a:lnTo>
                        <a:pt x="524" y="139"/>
                      </a:lnTo>
                      <a:lnTo>
                        <a:pt x="534" y="133"/>
                      </a:lnTo>
                      <a:lnTo>
                        <a:pt x="540" y="132"/>
                      </a:lnTo>
                      <a:lnTo>
                        <a:pt x="544" y="132"/>
                      </a:lnTo>
                      <a:lnTo>
                        <a:pt x="555" y="131"/>
                      </a:lnTo>
                      <a:lnTo>
                        <a:pt x="573" y="114"/>
                      </a:lnTo>
                      <a:lnTo>
                        <a:pt x="572" y="112"/>
                      </a:lnTo>
                      <a:lnTo>
                        <a:pt x="582" y="106"/>
                      </a:lnTo>
                      <a:lnTo>
                        <a:pt x="592" y="103"/>
                      </a:lnTo>
                      <a:lnTo>
                        <a:pt x="594" y="101"/>
                      </a:lnTo>
                      <a:lnTo>
                        <a:pt x="598" y="91"/>
                      </a:lnTo>
                      <a:lnTo>
                        <a:pt x="598" y="90"/>
                      </a:lnTo>
                      <a:lnTo>
                        <a:pt x="597" y="84"/>
                      </a:lnTo>
                      <a:lnTo>
                        <a:pt x="608" y="77"/>
                      </a:lnTo>
                      <a:lnTo>
                        <a:pt x="618" y="70"/>
                      </a:lnTo>
                      <a:lnTo>
                        <a:pt x="620" y="72"/>
                      </a:lnTo>
                      <a:lnTo>
                        <a:pt x="620" y="76"/>
                      </a:lnTo>
                      <a:lnTo>
                        <a:pt x="629" y="77"/>
                      </a:lnTo>
                      <a:lnTo>
                        <a:pt x="630" y="76"/>
                      </a:lnTo>
                      <a:lnTo>
                        <a:pt x="633" y="73"/>
                      </a:lnTo>
                      <a:lnTo>
                        <a:pt x="635" y="65"/>
                      </a:lnTo>
                      <a:lnTo>
                        <a:pt x="638" y="61"/>
                      </a:lnTo>
                      <a:lnTo>
                        <a:pt x="647" y="58"/>
                      </a:lnTo>
                      <a:lnTo>
                        <a:pt x="648" y="54"/>
                      </a:lnTo>
                      <a:lnTo>
                        <a:pt x="657" y="56"/>
                      </a:lnTo>
                      <a:lnTo>
                        <a:pt x="658" y="58"/>
                      </a:lnTo>
                      <a:lnTo>
                        <a:pt x="662" y="58"/>
                      </a:lnTo>
                      <a:lnTo>
                        <a:pt x="664" y="55"/>
                      </a:lnTo>
                      <a:lnTo>
                        <a:pt x="665" y="55"/>
                      </a:lnTo>
                      <a:lnTo>
                        <a:pt x="671" y="38"/>
                      </a:lnTo>
                      <a:lnTo>
                        <a:pt x="671" y="37"/>
                      </a:lnTo>
                      <a:lnTo>
                        <a:pt x="676" y="34"/>
                      </a:lnTo>
                      <a:lnTo>
                        <a:pt x="684" y="30"/>
                      </a:lnTo>
                      <a:lnTo>
                        <a:pt x="686" y="24"/>
                      </a:lnTo>
                      <a:lnTo>
                        <a:pt x="686" y="12"/>
                      </a:lnTo>
                      <a:lnTo>
                        <a:pt x="687" y="4"/>
                      </a:lnTo>
                      <a:lnTo>
                        <a:pt x="688" y="0"/>
                      </a:lnTo>
                      <a:lnTo>
                        <a:pt x="681" y="1"/>
                      </a:lnTo>
                      <a:lnTo>
                        <a:pt x="672" y="2"/>
                      </a:lnTo>
                      <a:lnTo>
                        <a:pt x="665" y="4"/>
                      </a:lnTo>
                      <a:lnTo>
                        <a:pt x="665" y="6"/>
                      </a:lnTo>
                      <a:lnTo>
                        <a:pt x="648" y="8"/>
                      </a:lnTo>
                      <a:lnTo>
                        <a:pt x="645" y="8"/>
                      </a:lnTo>
                      <a:lnTo>
                        <a:pt x="642" y="8"/>
                      </a:lnTo>
                      <a:lnTo>
                        <a:pt x="640" y="10"/>
                      </a:lnTo>
                      <a:lnTo>
                        <a:pt x="636" y="10"/>
                      </a:lnTo>
                      <a:lnTo>
                        <a:pt x="630" y="11"/>
                      </a:lnTo>
                      <a:lnTo>
                        <a:pt x="620" y="12"/>
                      </a:lnTo>
                      <a:lnTo>
                        <a:pt x="611" y="14"/>
                      </a:lnTo>
                      <a:lnTo>
                        <a:pt x="610" y="14"/>
                      </a:lnTo>
                      <a:lnTo>
                        <a:pt x="608" y="14"/>
                      </a:lnTo>
                      <a:lnTo>
                        <a:pt x="593" y="17"/>
                      </a:lnTo>
                      <a:lnTo>
                        <a:pt x="590" y="17"/>
                      </a:lnTo>
                      <a:lnTo>
                        <a:pt x="581" y="19"/>
                      </a:lnTo>
                      <a:lnTo>
                        <a:pt x="558" y="23"/>
                      </a:lnTo>
                      <a:lnTo>
                        <a:pt x="557" y="23"/>
                      </a:lnTo>
                      <a:lnTo>
                        <a:pt x="542" y="24"/>
                      </a:lnTo>
                      <a:lnTo>
                        <a:pt x="530" y="26"/>
                      </a:lnTo>
                      <a:lnTo>
                        <a:pt x="527" y="26"/>
                      </a:lnTo>
                      <a:lnTo>
                        <a:pt x="525" y="26"/>
                      </a:lnTo>
                      <a:lnTo>
                        <a:pt x="524" y="28"/>
                      </a:lnTo>
                      <a:lnTo>
                        <a:pt x="516" y="30"/>
                      </a:lnTo>
                      <a:lnTo>
                        <a:pt x="505" y="30"/>
                      </a:lnTo>
                      <a:lnTo>
                        <a:pt x="498" y="31"/>
                      </a:lnTo>
                      <a:lnTo>
                        <a:pt x="497" y="31"/>
                      </a:lnTo>
                      <a:lnTo>
                        <a:pt x="491" y="31"/>
                      </a:lnTo>
                      <a:lnTo>
                        <a:pt x="483" y="34"/>
                      </a:lnTo>
                      <a:lnTo>
                        <a:pt x="480" y="34"/>
                      </a:lnTo>
                      <a:lnTo>
                        <a:pt x="478" y="34"/>
                      </a:lnTo>
                      <a:lnTo>
                        <a:pt x="463" y="35"/>
                      </a:lnTo>
                      <a:lnTo>
                        <a:pt x="454" y="36"/>
                      </a:lnTo>
                      <a:lnTo>
                        <a:pt x="436" y="37"/>
                      </a:lnTo>
                      <a:lnTo>
                        <a:pt x="435" y="38"/>
                      </a:lnTo>
                      <a:lnTo>
                        <a:pt x="427" y="38"/>
                      </a:lnTo>
                      <a:lnTo>
                        <a:pt x="421" y="38"/>
                      </a:lnTo>
                      <a:lnTo>
                        <a:pt x="419" y="38"/>
                      </a:lnTo>
                      <a:lnTo>
                        <a:pt x="418" y="38"/>
                      </a:lnTo>
                      <a:lnTo>
                        <a:pt x="408" y="40"/>
                      </a:lnTo>
                      <a:lnTo>
                        <a:pt x="395" y="41"/>
                      </a:lnTo>
                      <a:lnTo>
                        <a:pt x="394" y="41"/>
                      </a:lnTo>
                      <a:lnTo>
                        <a:pt x="390" y="41"/>
                      </a:lnTo>
                      <a:lnTo>
                        <a:pt x="383" y="42"/>
                      </a:lnTo>
                      <a:lnTo>
                        <a:pt x="377" y="46"/>
                      </a:lnTo>
                      <a:lnTo>
                        <a:pt x="367" y="46"/>
                      </a:lnTo>
                      <a:lnTo>
                        <a:pt x="353" y="47"/>
                      </a:lnTo>
                      <a:lnTo>
                        <a:pt x="351" y="47"/>
                      </a:lnTo>
                      <a:lnTo>
                        <a:pt x="345" y="47"/>
                      </a:lnTo>
                      <a:lnTo>
                        <a:pt x="339" y="48"/>
                      </a:lnTo>
                      <a:lnTo>
                        <a:pt x="337" y="48"/>
                      </a:lnTo>
                      <a:lnTo>
                        <a:pt x="327" y="49"/>
                      </a:lnTo>
                      <a:lnTo>
                        <a:pt x="319" y="49"/>
                      </a:lnTo>
                      <a:lnTo>
                        <a:pt x="312" y="49"/>
                      </a:lnTo>
                      <a:lnTo>
                        <a:pt x="310" y="49"/>
                      </a:lnTo>
                      <a:lnTo>
                        <a:pt x="303" y="49"/>
                      </a:lnTo>
                      <a:lnTo>
                        <a:pt x="297" y="50"/>
                      </a:lnTo>
                      <a:lnTo>
                        <a:pt x="292" y="52"/>
                      </a:lnTo>
                      <a:lnTo>
                        <a:pt x="292" y="53"/>
                      </a:lnTo>
                      <a:lnTo>
                        <a:pt x="289" y="50"/>
                      </a:lnTo>
                      <a:lnTo>
                        <a:pt x="280" y="53"/>
                      </a:lnTo>
                      <a:lnTo>
                        <a:pt x="274" y="53"/>
                      </a:lnTo>
                      <a:lnTo>
                        <a:pt x="269" y="54"/>
                      </a:lnTo>
                      <a:lnTo>
                        <a:pt x="267" y="54"/>
                      </a:lnTo>
                      <a:lnTo>
                        <a:pt x="251" y="56"/>
                      </a:lnTo>
                      <a:lnTo>
                        <a:pt x="246" y="56"/>
                      </a:lnTo>
                      <a:lnTo>
                        <a:pt x="234" y="58"/>
                      </a:lnTo>
                      <a:lnTo>
                        <a:pt x="228" y="59"/>
                      </a:lnTo>
                      <a:lnTo>
                        <a:pt x="219" y="60"/>
                      </a:lnTo>
                      <a:lnTo>
                        <a:pt x="211" y="60"/>
                      </a:lnTo>
                      <a:lnTo>
                        <a:pt x="203" y="61"/>
                      </a:lnTo>
                      <a:lnTo>
                        <a:pt x="199" y="61"/>
                      </a:lnTo>
                      <a:lnTo>
                        <a:pt x="187" y="64"/>
                      </a:lnTo>
                      <a:lnTo>
                        <a:pt x="187" y="60"/>
                      </a:lnTo>
                      <a:lnTo>
                        <a:pt x="168" y="61"/>
                      </a:lnTo>
                      <a:lnTo>
                        <a:pt x="169" y="64"/>
                      </a:lnTo>
                      <a:lnTo>
                        <a:pt x="170" y="66"/>
                      </a:lnTo>
                      <a:lnTo>
                        <a:pt x="172" y="79"/>
                      </a:lnTo>
                      <a:lnTo>
                        <a:pt x="152" y="80"/>
                      </a:lnTo>
                      <a:lnTo>
                        <a:pt x="145" y="82"/>
                      </a:lnTo>
                      <a:lnTo>
                        <a:pt x="136" y="83"/>
                      </a:lnTo>
                      <a:lnTo>
                        <a:pt x="134" y="83"/>
                      </a:lnTo>
                      <a:lnTo>
                        <a:pt x="133" y="83"/>
                      </a:lnTo>
                      <a:lnTo>
                        <a:pt x="132" y="83"/>
                      </a:lnTo>
                      <a:lnTo>
                        <a:pt x="114" y="84"/>
                      </a:lnTo>
                      <a:lnTo>
                        <a:pt x="109" y="84"/>
                      </a:lnTo>
                      <a:lnTo>
                        <a:pt x="108" y="84"/>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1" name="Freeform 49"/>
                <p:cNvSpPr>
                  <a:spLocks/>
                </p:cNvSpPr>
                <p:nvPr/>
              </p:nvSpPr>
              <p:spPr bwMode="auto">
                <a:xfrm>
                  <a:off x="4943475" y="1871663"/>
                  <a:ext cx="681038" cy="723900"/>
                </a:xfrm>
                <a:custGeom>
                  <a:avLst/>
                  <a:gdLst>
                    <a:gd name="T0" fmla="*/ 2147483646 w 429"/>
                    <a:gd name="T1" fmla="*/ 2147483646 h 456"/>
                    <a:gd name="T2" fmla="*/ 2147483646 w 429"/>
                    <a:gd name="T3" fmla="*/ 2147483646 h 456"/>
                    <a:gd name="T4" fmla="*/ 2147483646 w 429"/>
                    <a:gd name="T5" fmla="*/ 2147483646 h 456"/>
                    <a:gd name="T6" fmla="*/ 2147483646 w 429"/>
                    <a:gd name="T7" fmla="*/ 2147483646 h 456"/>
                    <a:gd name="T8" fmla="*/ 2147483646 w 429"/>
                    <a:gd name="T9" fmla="*/ 2147483646 h 456"/>
                    <a:gd name="T10" fmla="*/ 2147483646 w 429"/>
                    <a:gd name="T11" fmla="*/ 2147483646 h 456"/>
                    <a:gd name="T12" fmla="*/ 2147483646 w 429"/>
                    <a:gd name="T13" fmla="*/ 2147483646 h 456"/>
                    <a:gd name="T14" fmla="*/ 2147483646 w 429"/>
                    <a:gd name="T15" fmla="*/ 2147483646 h 456"/>
                    <a:gd name="T16" fmla="*/ 2147483646 w 429"/>
                    <a:gd name="T17" fmla="*/ 2147483646 h 456"/>
                    <a:gd name="T18" fmla="*/ 2147483646 w 429"/>
                    <a:gd name="T19" fmla="*/ 2147483646 h 456"/>
                    <a:gd name="T20" fmla="*/ 2147483646 w 429"/>
                    <a:gd name="T21" fmla="*/ 2147483646 h 456"/>
                    <a:gd name="T22" fmla="*/ 2147483646 w 429"/>
                    <a:gd name="T23" fmla="*/ 2147483646 h 456"/>
                    <a:gd name="T24" fmla="*/ 2147483646 w 429"/>
                    <a:gd name="T25" fmla="*/ 2147483646 h 456"/>
                    <a:gd name="T26" fmla="*/ 2147483646 w 429"/>
                    <a:gd name="T27" fmla="*/ 2147483646 h 456"/>
                    <a:gd name="T28" fmla="*/ 2147483646 w 429"/>
                    <a:gd name="T29" fmla="*/ 2147483646 h 456"/>
                    <a:gd name="T30" fmla="*/ 2147483646 w 429"/>
                    <a:gd name="T31" fmla="*/ 2147483646 h 456"/>
                    <a:gd name="T32" fmla="*/ 2147483646 w 429"/>
                    <a:gd name="T33" fmla="*/ 2147483646 h 456"/>
                    <a:gd name="T34" fmla="*/ 2147483646 w 429"/>
                    <a:gd name="T35" fmla="*/ 2147483646 h 456"/>
                    <a:gd name="T36" fmla="*/ 2147483646 w 429"/>
                    <a:gd name="T37" fmla="*/ 2147483646 h 456"/>
                    <a:gd name="T38" fmla="*/ 2147483646 w 429"/>
                    <a:gd name="T39" fmla="*/ 2147483646 h 456"/>
                    <a:gd name="T40" fmla="*/ 2147483646 w 429"/>
                    <a:gd name="T41" fmla="*/ 2147483646 h 456"/>
                    <a:gd name="T42" fmla="*/ 2147483646 w 429"/>
                    <a:gd name="T43" fmla="*/ 2147483646 h 456"/>
                    <a:gd name="T44" fmla="*/ 2147483646 w 429"/>
                    <a:gd name="T45" fmla="*/ 2147483646 h 456"/>
                    <a:gd name="T46" fmla="*/ 2147483646 w 429"/>
                    <a:gd name="T47" fmla="*/ 2147483646 h 456"/>
                    <a:gd name="T48" fmla="*/ 2147483646 w 429"/>
                    <a:gd name="T49" fmla="*/ 2147483646 h 456"/>
                    <a:gd name="T50" fmla="*/ 2147483646 w 429"/>
                    <a:gd name="T51" fmla="*/ 2147483646 h 456"/>
                    <a:gd name="T52" fmla="*/ 2147483646 w 429"/>
                    <a:gd name="T53" fmla="*/ 2147483646 h 456"/>
                    <a:gd name="T54" fmla="*/ 2147483646 w 429"/>
                    <a:gd name="T55" fmla="*/ 2147483646 h 456"/>
                    <a:gd name="T56" fmla="*/ 2147483646 w 429"/>
                    <a:gd name="T57" fmla="*/ 2147483646 h 456"/>
                    <a:gd name="T58" fmla="*/ 2147483646 w 429"/>
                    <a:gd name="T59" fmla="*/ 2147483646 h 456"/>
                    <a:gd name="T60" fmla="*/ 2147483646 w 429"/>
                    <a:gd name="T61" fmla="*/ 2147483646 h 456"/>
                    <a:gd name="T62" fmla="*/ 2147483646 w 429"/>
                    <a:gd name="T63" fmla="*/ 2147483646 h 456"/>
                    <a:gd name="T64" fmla="*/ 2147483646 w 429"/>
                    <a:gd name="T65" fmla="*/ 2147483646 h 456"/>
                    <a:gd name="T66" fmla="*/ 2147483646 w 429"/>
                    <a:gd name="T67" fmla="*/ 2147483646 h 456"/>
                    <a:gd name="T68" fmla="*/ 2147483646 w 429"/>
                    <a:gd name="T69" fmla="*/ 2147483646 h 456"/>
                    <a:gd name="T70" fmla="*/ 2147483646 w 429"/>
                    <a:gd name="T71" fmla="*/ 2147483646 h 456"/>
                    <a:gd name="T72" fmla="*/ 2147483646 w 429"/>
                    <a:gd name="T73" fmla="*/ 2147483646 h 456"/>
                    <a:gd name="T74" fmla="*/ 2147483646 w 429"/>
                    <a:gd name="T75" fmla="*/ 2147483646 h 456"/>
                    <a:gd name="T76" fmla="*/ 2147483646 w 429"/>
                    <a:gd name="T77" fmla="*/ 2147483646 h 456"/>
                    <a:gd name="T78" fmla="*/ 2147483646 w 429"/>
                    <a:gd name="T79" fmla="*/ 2147483646 h 456"/>
                    <a:gd name="T80" fmla="*/ 2147483646 w 429"/>
                    <a:gd name="T81" fmla="*/ 2147483646 h 456"/>
                    <a:gd name="T82" fmla="*/ 2147483646 w 429"/>
                    <a:gd name="T83" fmla="*/ 2147483646 h 456"/>
                    <a:gd name="T84" fmla="*/ 2147483646 w 429"/>
                    <a:gd name="T85" fmla="*/ 2147483646 h 456"/>
                    <a:gd name="T86" fmla="*/ 2147483646 w 429"/>
                    <a:gd name="T87" fmla="*/ 2147483646 h 456"/>
                    <a:gd name="T88" fmla="*/ 2147483646 w 429"/>
                    <a:gd name="T89" fmla="*/ 2147483646 h 456"/>
                    <a:gd name="T90" fmla="*/ 2147483646 w 429"/>
                    <a:gd name="T91" fmla="*/ 2147483646 h 456"/>
                    <a:gd name="T92" fmla="*/ 2147483646 w 429"/>
                    <a:gd name="T93" fmla="*/ 2147483646 h 456"/>
                    <a:gd name="T94" fmla="*/ 2147483646 w 429"/>
                    <a:gd name="T95" fmla="*/ 2147483646 h 456"/>
                    <a:gd name="T96" fmla="*/ 2147483646 w 429"/>
                    <a:gd name="T97" fmla="*/ 2147483646 h 456"/>
                    <a:gd name="T98" fmla="*/ 2147483646 w 429"/>
                    <a:gd name="T99" fmla="*/ 2147483646 h 456"/>
                    <a:gd name="T100" fmla="*/ 2147483646 w 429"/>
                    <a:gd name="T101" fmla="*/ 2147483646 h 456"/>
                    <a:gd name="T102" fmla="*/ 2147483646 w 429"/>
                    <a:gd name="T103" fmla="*/ 2147483646 h 456"/>
                    <a:gd name="T104" fmla="*/ 2147483646 w 429"/>
                    <a:gd name="T105" fmla="*/ 2147483646 h 456"/>
                    <a:gd name="T106" fmla="*/ 2147483646 w 429"/>
                    <a:gd name="T107" fmla="*/ 2147483646 h 456"/>
                    <a:gd name="T108" fmla="*/ 2147483646 w 429"/>
                    <a:gd name="T109" fmla="*/ 2147483646 h 456"/>
                    <a:gd name="T110" fmla="*/ 2147483646 w 429"/>
                    <a:gd name="T111" fmla="*/ 2147483646 h 456"/>
                    <a:gd name="T112" fmla="*/ 2147483646 w 429"/>
                    <a:gd name="T113" fmla="*/ 2147483646 h 45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29"/>
                    <a:gd name="T172" fmla="*/ 0 h 456"/>
                    <a:gd name="T173" fmla="*/ 429 w 429"/>
                    <a:gd name="T174" fmla="*/ 456 h 45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29" h="456">
                      <a:moveTo>
                        <a:pt x="325" y="445"/>
                      </a:moveTo>
                      <a:lnTo>
                        <a:pt x="322" y="445"/>
                      </a:lnTo>
                      <a:lnTo>
                        <a:pt x="318" y="447"/>
                      </a:lnTo>
                      <a:lnTo>
                        <a:pt x="313" y="447"/>
                      </a:lnTo>
                      <a:lnTo>
                        <a:pt x="305" y="447"/>
                      </a:lnTo>
                      <a:lnTo>
                        <a:pt x="289" y="448"/>
                      </a:lnTo>
                      <a:lnTo>
                        <a:pt x="279" y="448"/>
                      </a:lnTo>
                      <a:lnTo>
                        <a:pt x="278" y="448"/>
                      </a:lnTo>
                      <a:lnTo>
                        <a:pt x="277" y="448"/>
                      </a:lnTo>
                      <a:lnTo>
                        <a:pt x="270" y="449"/>
                      </a:lnTo>
                      <a:lnTo>
                        <a:pt x="261" y="450"/>
                      </a:lnTo>
                      <a:lnTo>
                        <a:pt x="246" y="450"/>
                      </a:lnTo>
                      <a:lnTo>
                        <a:pt x="242" y="450"/>
                      </a:lnTo>
                      <a:lnTo>
                        <a:pt x="239" y="451"/>
                      </a:lnTo>
                      <a:lnTo>
                        <a:pt x="228" y="451"/>
                      </a:lnTo>
                      <a:lnTo>
                        <a:pt x="223" y="451"/>
                      </a:lnTo>
                      <a:lnTo>
                        <a:pt x="200" y="454"/>
                      </a:lnTo>
                      <a:lnTo>
                        <a:pt x="197" y="454"/>
                      </a:lnTo>
                      <a:lnTo>
                        <a:pt x="189" y="455"/>
                      </a:lnTo>
                      <a:lnTo>
                        <a:pt x="185" y="455"/>
                      </a:lnTo>
                      <a:lnTo>
                        <a:pt x="179" y="443"/>
                      </a:lnTo>
                      <a:lnTo>
                        <a:pt x="175" y="442"/>
                      </a:lnTo>
                      <a:lnTo>
                        <a:pt x="164" y="439"/>
                      </a:lnTo>
                      <a:lnTo>
                        <a:pt x="151" y="432"/>
                      </a:lnTo>
                      <a:lnTo>
                        <a:pt x="149" y="420"/>
                      </a:lnTo>
                      <a:lnTo>
                        <a:pt x="143" y="408"/>
                      </a:lnTo>
                      <a:lnTo>
                        <a:pt x="143" y="407"/>
                      </a:lnTo>
                      <a:lnTo>
                        <a:pt x="140" y="399"/>
                      </a:lnTo>
                      <a:lnTo>
                        <a:pt x="147" y="381"/>
                      </a:lnTo>
                      <a:lnTo>
                        <a:pt x="135" y="365"/>
                      </a:lnTo>
                      <a:lnTo>
                        <a:pt x="135" y="364"/>
                      </a:lnTo>
                      <a:lnTo>
                        <a:pt x="133" y="355"/>
                      </a:lnTo>
                      <a:lnTo>
                        <a:pt x="132" y="348"/>
                      </a:lnTo>
                      <a:lnTo>
                        <a:pt x="129" y="345"/>
                      </a:lnTo>
                      <a:lnTo>
                        <a:pt x="129" y="333"/>
                      </a:lnTo>
                      <a:lnTo>
                        <a:pt x="129" y="329"/>
                      </a:lnTo>
                      <a:lnTo>
                        <a:pt x="129" y="327"/>
                      </a:lnTo>
                      <a:lnTo>
                        <a:pt x="127" y="321"/>
                      </a:lnTo>
                      <a:lnTo>
                        <a:pt x="126" y="319"/>
                      </a:lnTo>
                      <a:lnTo>
                        <a:pt x="120" y="310"/>
                      </a:lnTo>
                      <a:lnTo>
                        <a:pt x="116" y="306"/>
                      </a:lnTo>
                      <a:lnTo>
                        <a:pt x="115" y="305"/>
                      </a:lnTo>
                      <a:lnTo>
                        <a:pt x="109" y="304"/>
                      </a:lnTo>
                      <a:lnTo>
                        <a:pt x="106" y="304"/>
                      </a:lnTo>
                      <a:lnTo>
                        <a:pt x="101" y="300"/>
                      </a:lnTo>
                      <a:lnTo>
                        <a:pt x="94" y="294"/>
                      </a:lnTo>
                      <a:lnTo>
                        <a:pt x="83" y="288"/>
                      </a:lnTo>
                      <a:lnTo>
                        <a:pt x="79" y="281"/>
                      </a:lnTo>
                      <a:lnTo>
                        <a:pt x="72" y="270"/>
                      </a:lnTo>
                      <a:lnTo>
                        <a:pt x="65" y="267"/>
                      </a:lnTo>
                      <a:lnTo>
                        <a:pt x="61" y="265"/>
                      </a:lnTo>
                      <a:lnTo>
                        <a:pt x="54" y="264"/>
                      </a:lnTo>
                      <a:lnTo>
                        <a:pt x="53" y="262"/>
                      </a:lnTo>
                      <a:lnTo>
                        <a:pt x="48" y="257"/>
                      </a:lnTo>
                      <a:lnTo>
                        <a:pt x="47" y="255"/>
                      </a:lnTo>
                      <a:lnTo>
                        <a:pt x="47" y="253"/>
                      </a:lnTo>
                      <a:lnTo>
                        <a:pt x="34" y="251"/>
                      </a:lnTo>
                      <a:lnTo>
                        <a:pt x="19" y="240"/>
                      </a:lnTo>
                      <a:lnTo>
                        <a:pt x="14" y="239"/>
                      </a:lnTo>
                      <a:lnTo>
                        <a:pt x="10" y="234"/>
                      </a:lnTo>
                      <a:lnTo>
                        <a:pt x="12" y="223"/>
                      </a:lnTo>
                      <a:lnTo>
                        <a:pt x="11" y="208"/>
                      </a:lnTo>
                      <a:lnTo>
                        <a:pt x="12" y="196"/>
                      </a:lnTo>
                      <a:lnTo>
                        <a:pt x="11" y="186"/>
                      </a:lnTo>
                      <a:lnTo>
                        <a:pt x="11" y="185"/>
                      </a:lnTo>
                      <a:lnTo>
                        <a:pt x="11" y="182"/>
                      </a:lnTo>
                      <a:lnTo>
                        <a:pt x="11" y="178"/>
                      </a:lnTo>
                      <a:lnTo>
                        <a:pt x="12" y="156"/>
                      </a:lnTo>
                      <a:lnTo>
                        <a:pt x="8" y="151"/>
                      </a:lnTo>
                      <a:lnTo>
                        <a:pt x="0" y="143"/>
                      </a:lnTo>
                      <a:lnTo>
                        <a:pt x="1" y="133"/>
                      </a:lnTo>
                      <a:lnTo>
                        <a:pt x="2" y="133"/>
                      </a:lnTo>
                      <a:lnTo>
                        <a:pt x="7" y="122"/>
                      </a:lnTo>
                      <a:lnTo>
                        <a:pt x="38" y="97"/>
                      </a:lnTo>
                      <a:lnTo>
                        <a:pt x="38" y="88"/>
                      </a:lnTo>
                      <a:lnTo>
                        <a:pt x="37" y="61"/>
                      </a:lnTo>
                      <a:lnTo>
                        <a:pt x="37" y="53"/>
                      </a:lnTo>
                      <a:lnTo>
                        <a:pt x="36" y="40"/>
                      </a:lnTo>
                      <a:lnTo>
                        <a:pt x="36" y="36"/>
                      </a:lnTo>
                      <a:lnTo>
                        <a:pt x="38" y="37"/>
                      </a:lnTo>
                      <a:lnTo>
                        <a:pt x="50" y="26"/>
                      </a:lnTo>
                      <a:lnTo>
                        <a:pt x="56" y="30"/>
                      </a:lnTo>
                      <a:lnTo>
                        <a:pt x="56" y="31"/>
                      </a:lnTo>
                      <a:lnTo>
                        <a:pt x="72" y="31"/>
                      </a:lnTo>
                      <a:lnTo>
                        <a:pt x="88" y="24"/>
                      </a:lnTo>
                      <a:lnTo>
                        <a:pt x="101" y="19"/>
                      </a:lnTo>
                      <a:lnTo>
                        <a:pt x="114" y="10"/>
                      </a:lnTo>
                      <a:lnTo>
                        <a:pt x="119" y="11"/>
                      </a:lnTo>
                      <a:lnTo>
                        <a:pt x="134" y="0"/>
                      </a:lnTo>
                      <a:lnTo>
                        <a:pt x="144" y="7"/>
                      </a:lnTo>
                      <a:lnTo>
                        <a:pt x="135" y="22"/>
                      </a:lnTo>
                      <a:lnTo>
                        <a:pt x="138" y="29"/>
                      </a:lnTo>
                      <a:lnTo>
                        <a:pt x="133" y="34"/>
                      </a:lnTo>
                      <a:lnTo>
                        <a:pt x="133" y="37"/>
                      </a:lnTo>
                      <a:lnTo>
                        <a:pt x="144" y="34"/>
                      </a:lnTo>
                      <a:lnTo>
                        <a:pt x="145" y="26"/>
                      </a:lnTo>
                      <a:lnTo>
                        <a:pt x="159" y="36"/>
                      </a:lnTo>
                      <a:lnTo>
                        <a:pt x="164" y="36"/>
                      </a:lnTo>
                      <a:lnTo>
                        <a:pt x="169" y="37"/>
                      </a:lnTo>
                      <a:lnTo>
                        <a:pt x="170" y="37"/>
                      </a:lnTo>
                      <a:lnTo>
                        <a:pt x="185" y="44"/>
                      </a:lnTo>
                      <a:lnTo>
                        <a:pt x="193" y="56"/>
                      </a:lnTo>
                      <a:lnTo>
                        <a:pt x="206" y="62"/>
                      </a:lnTo>
                      <a:lnTo>
                        <a:pt x="212" y="62"/>
                      </a:lnTo>
                      <a:lnTo>
                        <a:pt x="269" y="74"/>
                      </a:lnTo>
                      <a:lnTo>
                        <a:pt x="276" y="77"/>
                      </a:lnTo>
                      <a:lnTo>
                        <a:pt x="279" y="79"/>
                      </a:lnTo>
                      <a:lnTo>
                        <a:pt x="288" y="83"/>
                      </a:lnTo>
                      <a:lnTo>
                        <a:pt x="295" y="83"/>
                      </a:lnTo>
                      <a:lnTo>
                        <a:pt x="299" y="83"/>
                      </a:lnTo>
                      <a:lnTo>
                        <a:pt x="302" y="85"/>
                      </a:lnTo>
                      <a:lnTo>
                        <a:pt x="312" y="84"/>
                      </a:lnTo>
                      <a:lnTo>
                        <a:pt x="330" y="85"/>
                      </a:lnTo>
                      <a:lnTo>
                        <a:pt x="340" y="89"/>
                      </a:lnTo>
                      <a:lnTo>
                        <a:pt x="344" y="94"/>
                      </a:lnTo>
                      <a:lnTo>
                        <a:pt x="340" y="101"/>
                      </a:lnTo>
                      <a:lnTo>
                        <a:pt x="345" y="103"/>
                      </a:lnTo>
                      <a:lnTo>
                        <a:pt x="350" y="101"/>
                      </a:lnTo>
                      <a:lnTo>
                        <a:pt x="350" y="103"/>
                      </a:lnTo>
                      <a:lnTo>
                        <a:pt x="360" y="104"/>
                      </a:lnTo>
                      <a:lnTo>
                        <a:pt x="361" y="108"/>
                      </a:lnTo>
                      <a:lnTo>
                        <a:pt x="379" y="168"/>
                      </a:lnTo>
                      <a:lnTo>
                        <a:pt x="387" y="170"/>
                      </a:lnTo>
                      <a:lnTo>
                        <a:pt x="385" y="178"/>
                      </a:lnTo>
                      <a:lnTo>
                        <a:pt x="385" y="179"/>
                      </a:lnTo>
                      <a:lnTo>
                        <a:pt x="375" y="184"/>
                      </a:lnTo>
                      <a:lnTo>
                        <a:pt x="363" y="209"/>
                      </a:lnTo>
                      <a:lnTo>
                        <a:pt x="362" y="216"/>
                      </a:lnTo>
                      <a:lnTo>
                        <a:pt x="361" y="222"/>
                      </a:lnTo>
                      <a:lnTo>
                        <a:pt x="370" y="222"/>
                      </a:lnTo>
                      <a:lnTo>
                        <a:pt x="378" y="217"/>
                      </a:lnTo>
                      <a:lnTo>
                        <a:pt x="379" y="216"/>
                      </a:lnTo>
                      <a:lnTo>
                        <a:pt x="379" y="212"/>
                      </a:lnTo>
                      <a:lnTo>
                        <a:pt x="382" y="205"/>
                      </a:lnTo>
                      <a:lnTo>
                        <a:pt x="394" y="193"/>
                      </a:lnTo>
                      <a:lnTo>
                        <a:pt x="409" y="170"/>
                      </a:lnTo>
                      <a:lnTo>
                        <a:pt x="410" y="163"/>
                      </a:lnTo>
                      <a:lnTo>
                        <a:pt x="420" y="154"/>
                      </a:lnTo>
                      <a:lnTo>
                        <a:pt x="420" y="150"/>
                      </a:lnTo>
                      <a:lnTo>
                        <a:pt x="427" y="144"/>
                      </a:lnTo>
                      <a:lnTo>
                        <a:pt x="428" y="150"/>
                      </a:lnTo>
                      <a:lnTo>
                        <a:pt x="406" y="210"/>
                      </a:lnTo>
                      <a:lnTo>
                        <a:pt x="406" y="211"/>
                      </a:lnTo>
                      <a:lnTo>
                        <a:pt x="400" y="229"/>
                      </a:lnTo>
                      <a:lnTo>
                        <a:pt x="398" y="247"/>
                      </a:lnTo>
                      <a:lnTo>
                        <a:pt x="400" y="255"/>
                      </a:lnTo>
                      <a:lnTo>
                        <a:pt x="391" y="282"/>
                      </a:lnTo>
                      <a:lnTo>
                        <a:pt x="388" y="294"/>
                      </a:lnTo>
                      <a:lnTo>
                        <a:pt x="392" y="307"/>
                      </a:lnTo>
                      <a:lnTo>
                        <a:pt x="390" y="322"/>
                      </a:lnTo>
                      <a:lnTo>
                        <a:pt x="387" y="330"/>
                      </a:lnTo>
                      <a:lnTo>
                        <a:pt x="388" y="334"/>
                      </a:lnTo>
                      <a:lnTo>
                        <a:pt x="384" y="348"/>
                      </a:lnTo>
                      <a:lnTo>
                        <a:pt x="382" y="361"/>
                      </a:lnTo>
                      <a:lnTo>
                        <a:pt x="384" y="367"/>
                      </a:lnTo>
                      <a:lnTo>
                        <a:pt x="384" y="375"/>
                      </a:lnTo>
                      <a:lnTo>
                        <a:pt x="387" y="387"/>
                      </a:lnTo>
                      <a:lnTo>
                        <a:pt x="393" y="402"/>
                      </a:lnTo>
                      <a:lnTo>
                        <a:pt x="397" y="412"/>
                      </a:lnTo>
                      <a:lnTo>
                        <a:pt x="396" y="420"/>
                      </a:lnTo>
                      <a:lnTo>
                        <a:pt x="394" y="425"/>
                      </a:lnTo>
                      <a:lnTo>
                        <a:pt x="398" y="439"/>
                      </a:lnTo>
                      <a:lnTo>
                        <a:pt x="384" y="439"/>
                      </a:lnTo>
                      <a:lnTo>
                        <a:pt x="374" y="441"/>
                      </a:lnTo>
                      <a:lnTo>
                        <a:pt x="368" y="441"/>
                      </a:lnTo>
                      <a:lnTo>
                        <a:pt x="364" y="442"/>
                      </a:lnTo>
                      <a:lnTo>
                        <a:pt x="363" y="442"/>
                      </a:lnTo>
                      <a:lnTo>
                        <a:pt x="361" y="442"/>
                      </a:lnTo>
                      <a:lnTo>
                        <a:pt x="337" y="444"/>
                      </a:lnTo>
                      <a:lnTo>
                        <a:pt x="333" y="444"/>
                      </a:lnTo>
                      <a:lnTo>
                        <a:pt x="330" y="444"/>
                      </a:lnTo>
                      <a:lnTo>
                        <a:pt x="326" y="445"/>
                      </a:lnTo>
                      <a:lnTo>
                        <a:pt x="325" y="445"/>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2" name="Freeform 50"/>
                <p:cNvSpPr>
                  <a:spLocks/>
                </p:cNvSpPr>
                <p:nvPr/>
              </p:nvSpPr>
              <p:spPr bwMode="auto">
                <a:xfrm>
                  <a:off x="5156200" y="2568575"/>
                  <a:ext cx="522288" cy="917575"/>
                </a:xfrm>
                <a:custGeom>
                  <a:avLst/>
                  <a:gdLst>
                    <a:gd name="T0" fmla="*/ 2147483646 w 329"/>
                    <a:gd name="T1" fmla="*/ 2147483646 h 578"/>
                    <a:gd name="T2" fmla="*/ 2147483646 w 329"/>
                    <a:gd name="T3" fmla="*/ 2147483646 h 578"/>
                    <a:gd name="T4" fmla="*/ 2147483646 w 329"/>
                    <a:gd name="T5" fmla="*/ 2147483646 h 578"/>
                    <a:gd name="T6" fmla="*/ 2147483646 w 329"/>
                    <a:gd name="T7" fmla="*/ 2147483646 h 578"/>
                    <a:gd name="T8" fmla="*/ 2147483646 w 329"/>
                    <a:gd name="T9" fmla="*/ 2147483646 h 578"/>
                    <a:gd name="T10" fmla="*/ 2147483646 w 329"/>
                    <a:gd name="T11" fmla="*/ 2147483646 h 578"/>
                    <a:gd name="T12" fmla="*/ 2147483646 w 329"/>
                    <a:gd name="T13" fmla="*/ 2147483646 h 578"/>
                    <a:gd name="T14" fmla="*/ 2147483646 w 329"/>
                    <a:gd name="T15" fmla="*/ 2147483646 h 578"/>
                    <a:gd name="T16" fmla="*/ 2147483646 w 329"/>
                    <a:gd name="T17" fmla="*/ 2147483646 h 578"/>
                    <a:gd name="T18" fmla="*/ 2147483646 w 329"/>
                    <a:gd name="T19" fmla="*/ 2147483646 h 578"/>
                    <a:gd name="T20" fmla="*/ 2147483646 w 329"/>
                    <a:gd name="T21" fmla="*/ 2147483646 h 578"/>
                    <a:gd name="T22" fmla="*/ 2147483646 w 329"/>
                    <a:gd name="T23" fmla="*/ 2147483646 h 578"/>
                    <a:gd name="T24" fmla="*/ 2147483646 w 329"/>
                    <a:gd name="T25" fmla="*/ 2147483646 h 578"/>
                    <a:gd name="T26" fmla="*/ 2147483646 w 329"/>
                    <a:gd name="T27" fmla="*/ 2147483646 h 578"/>
                    <a:gd name="T28" fmla="*/ 2147483646 w 329"/>
                    <a:gd name="T29" fmla="*/ 2147483646 h 578"/>
                    <a:gd name="T30" fmla="*/ 2147483646 w 329"/>
                    <a:gd name="T31" fmla="*/ 2147483646 h 578"/>
                    <a:gd name="T32" fmla="*/ 2147483646 w 329"/>
                    <a:gd name="T33" fmla="*/ 0 h 578"/>
                    <a:gd name="T34" fmla="*/ 2147483646 w 329"/>
                    <a:gd name="T35" fmla="*/ 2147483646 h 578"/>
                    <a:gd name="T36" fmla="*/ 2147483646 w 329"/>
                    <a:gd name="T37" fmla="*/ 2147483646 h 578"/>
                    <a:gd name="T38" fmla="*/ 2147483646 w 329"/>
                    <a:gd name="T39" fmla="*/ 2147483646 h 578"/>
                    <a:gd name="T40" fmla="*/ 2147483646 w 329"/>
                    <a:gd name="T41" fmla="*/ 2147483646 h 578"/>
                    <a:gd name="T42" fmla="*/ 2147483646 w 329"/>
                    <a:gd name="T43" fmla="*/ 2147483646 h 578"/>
                    <a:gd name="T44" fmla="*/ 2147483646 w 329"/>
                    <a:gd name="T45" fmla="*/ 2147483646 h 578"/>
                    <a:gd name="T46" fmla="*/ 2147483646 w 329"/>
                    <a:gd name="T47" fmla="*/ 2147483646 h 578"/>
                    <a:gd name="T48" fmla="*/ 2147483646 w 329"/>
                    <a:gd name="T49" fmla="*/ 2147483646 h 578"/>
                    <a:gd name="T50" fmla="*/ 2147483646 w 329"/>
                    <a:gd name="T51" fmla="*/ 2147483646 h 578"/>
                    <a:gd name="T52" fmla="*/ 2147483646 w 329"/>
                    <a:gd name="T53" fmla="*/ 2147483646 h 578"/>
                    <a:gd name="T54" fmla="*/ 2147483646 w 329"/>
                    <a:gd name="T55" fmla="*/ 2147483646 h 578"/>
                    <a:gd name="T56" fmla="*/ 2147483646 w 329"/>
                    <a:gd name="T57" fmla="*/ 2147483646 h 578"/>
                    <a:gd name="T58" fmla="*/ 2147483646 w 329"/>
                    <a:gd name="T59" fmla="*/ 2147483646 h 578"/>
                    <a:gd name="T60" fmla="*/ 2147483646 w 329"/>
                    <a:gd name="T61" fmla="*/ 2147483646 h 578"/>
                    <a:gd name="T62" fmla="*/ 2147483646 w 329"/>
                    <a:gd name="T63" fmla="*/ 2147483646 h 578"/>
                    <a:gd name="T64" fmla="*/ 2147483646 w 329"/>
                    <a:gd name="T65" fmla="*/ 2147483646 h 578"/>
                    <a:gd name="T66" fmla="*/ 2147483646 w 329"/>
                    <a:gd name="T67" fmla="*/ 2147483646 h 578"/>
                    <a:gd name="T68" fmla="*/ 2147483646 w 329"/>
                    <a:gd name="T69" fmla="*/ 2147483646 h 578"/>
                    <a:gd name="T70" fmla="*/ 2147483646 w 329"/>
                    <a:gd name="T71" fmla="*/ 2147483646 h 578"/>
                    <a:gd name="T72" fmla="*/ 2147483646 w 329"/>
                    <a:gd name="T73" fmla="*/ 2147483646 h 578"/>
                    <a:gd name="T74" fmla="*/ 2147483646 w 329"/>
                    <a:gd name="T75" fmla="*/ 2147483646 h 578"/>
                    <a:gd name="T76" fmla="*/ 2147483646 w 329"/>
                    <a:gd name="T77" fmla="*/ 2147483646 h 578"/>
                    <a:gd name="T78" fmla="*/ 2147483646 w 329"/>
                    <a:gd name="T79" fmla="*/ 2147483646 h 578"/>
                    <a:gd name="T80" fmla="*/ 2147483646 w 329"/>
                    <a:gd name="T81" fmla="*/ 2147483646 h 578"/>
                    <a:gd name="T82" fmla="*/ 2147483646 w 329"/>
                    <a:gd name="T83" fmla="*/ 2147483646 h 578"/>
                    <a:gd name="T84" fmla="*/ 2147483646 w 329"/>
                    <a:gd name="T85" fmla="*/ 2147483646 h 578"/>
                    <a:gd name="T86" fmla="*/ 2147483646 w 329"/>
                    <a:gd name="T87" fmla="*/ 2147483646 h 578"/>
                    <a:gd name="T88" fmla="*/ 2147483646 w 329"/>
                    <a:gd name="T89" fmla="*/ 2147483646 h 578"/>
                    <a:gd name="T90" fmla="*/ 2147483646 w 329"/>
                    <a:gd name="T91" fmla="*/ 2147483646 h 578"/>
                    <a:gd name="T92" fmla="*/ 2147483646 w 329"/>
                    <a:gd name="T93" fmla="*/ 2147483646 h 578"/>
                    <a:gd name="T94" fmla="*/ 2147483646 w 329"/>
                    <a:gd name="T95" fmla="*/ 2147483646 h 578"/>
                    <a:gd name="T96" fmla="*/ 2147483646 w 329"/>
                    <a:gd name="T97" fmla="*/ 2147483646 h 578"/>
                    <a:gd name="T98" fmla="*/ 2147483646 w 329"/>
                    <a:gd name="T99" fmla="*/ 2147483646 h 578"/>
                    <a:gd name="T100" fmla="*/ 2147483646 w 329"/>
                    <a:gd name="T101" fmla="*/ 2147483646 h 578"/>
                    <a:gd name="T102" fmla="*/ 2147483646 w 329"/>
                    <a:gd name="T103" fmla="*/ 2147483646 h 578"/>
                    <a:gd name="T104" fmla="*/ 2147483646 w 329"/>
                    <a:gd name="T105" fmla="*/ 2147483646 h 578"/>
                    <a:gd name="T106" fmla="*/ 2147483646 w 329"/>
                    <a:gd name="T107" fmla="*/ 2147483646 h 578"/>
                    <a:gd name="T108" fmla="*/ 2147483646 w 329"/>
                    <a:gd name="T109" fmla="*/ 2147483646 h 578"/>
                    <a:gd name="T110" fmla="*/ 0 w 329"/>
                    <a:gd name="T111" fmla="*/ 2147483646 h 57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329"/>
                    <a:gd name="T169" fmla="*/ 0 h 578"/>
                    <a:gd name="T170" fmla="*/ 329 w 329"/>
                    <a:gd name="T171" fmla="*/ 578 h 57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329" h="578">
                      <a:moveTo>
                        <a:pt x="0" y="258"/>
                      </a:moveTo>
                      <a:lnTo>
                        <a:pt x="0" y="254"/>
                      </a:lnTo>
                      <a:lnTo>
                        <a:pt x="5" y="242"/>
                      </a:lnTo>
                      <a:lnTo>
                        <a:pt x="6" y="242"/>
                      </a:lnTo>
                      <a:lnTo>
                        <a:pt x="6" y="239"/>
                      </a:lnTo>
                      <a:lnTo>
                        <a:pt x="10" y="238"/>
                      </a:lnTo>
                      <a:lnTo>
                        <a:pt x="8" y="220"/>
                      </a:lnTo>
                      <a:lnTo>
                        <a:pt x="22" y="211"/>
                      </a:lnTo>
                      <a:lnTo>
                        <a:pt x="25" y="209"/>
                      </a:lnTo>
                      <a:lnTo>
                        <a:pt x="26" y="209"/>
                      </a:lnTo>
                      <a:lnTo>
                        <a:pt x="29" y="205"/>
                      </a:lnTo>
                      <a:lnTo>
                        <a:pt x="29" y="200"/>
                      </a:lnTo>
                      <a:lnTo>
                        <a:pt x="37" y="174"/>
                      </a:lnTo>
                      <a:lnTo>
                        <a:pt x="37" y="166"/>
                      </a:lnTo>
                      <a:lnTo>
                        <a:pt x="34" y="156"/>
                      </a:lnTo>
                      <a:lnTo>
                        <a:pt x="23" y="149"/>
                      </a:lnTo>
                      <a:lnTo>
                        <a:pt x="25" y="139"/>
                      </a:lnTo>
                      <a:lnTo>
                        <a:pt x="26" y="134"/>
                      </a:lnTo>
                      <a:lnTo>
                        <a:pt x="31" y="130"/>
                      </a:lnTo>
                      <a:lnTo>
                        <a:pt x="47" y="126"/>
                      </a:lnTo>
                      <a:lnTo>
                        <a:pt x="68" y="116"/>
                      </a:lnTo>
                      <a:lnTo>
                        <a:pt x="78" y="110"/>
                      </a:lnTo>
                      <a:lnTo>
                        <a:pt x="82" y="95"/>
                      </a:lnTo>
                      <a:lnTo>
                        <a:pt x="82" y="91"/>
                      </a:lnTo>
                      <a:lnTo>
                        <a:pt x="85" y="88"/>
                      </a:lnTo>
                      <a:lnTo>
                        <a:pt x="87" y="88"/>
                      </a:lnTo>
                      <a:lnTo>
                        <a:pt x="90" y="79"/>
                      </a:lnTo>
                      <a:lnTo>
                        <a:pt x="91" y="73"/>
                      </a:lnTo>
                      <a:lnTo>
                        <a:pt x="93" y="65"/>
                      </a:lnTo>
                      <a:lnTo>
                        <a:pt x="90" y="61"/>
                      </a:lnTo>
                      <a:lnTo>
                        <a:pt x="89" y="53"/>
                      </a:lnTo>
                      <a:lnTo>
                        <a:pt x="80" y="49"/>
                      </a:lnTo>
                      <a:lnTo>
                        <a:pt x="78" y="47"/>
                      </a:lnTo>
                      <a:lnTo>
                        <a:pt x="71" y="43"/>
                      </a:lnTo>
                      <a:lnTo>
                        <a:pt x="70" y="41"/>
                      </a:lnTo>
                      <a:lnTo>
                        <a:pt x="64" y="28"/>
                      </a:lnTo>
                      <a:lnTo>
                        <a:pt x="53" y="20"/>
                      </a:lnTo>
                      <a:lnTo>
                        <a:pt x="49" y="16"/>
                      </a:lnTo>
                      <a:lnTo>
                        <a:pt x="50" y="16"/>
                      </a:lnTo>
                      <a:lnTo>
                        <a:pt x="55" y="16"/>
                      </a:lnTo>
                      <a:lnTo>
                        <a:pt x="62" y="14"/>
                      </a:lnTo>
                      <a:lnTo>
                        <a:pt x="66" y="14"/>
                      </a:lnTo>
                      <a:lnTo>
                        <a:pt x="89" y="12"/>
                      </a:lnTo>
                      <a:lnTo>
                        <a:pt x="94" y="12"/>
                      </a:lnTo>
                      <a:lnTo>
                        <a:pt x="105" y="12"/>
                      </a:lnTo>
                      <a:lnTo>
                        <a:pt x="108" y="11"/>
                      </a:lnTo>
                      <a:lnTo>
                        <a:pt x="112" y="11"/>
                      </a:lnTo>
                      <a:lnTo>
                        <a:pt x="127" y="11"/>
                      </a:lnTo>
                      <a:lnTo>
                        <a:pt x="136" y="10"/>
                      </a:lnTo>
                      <a:lnTo>
                        <a:pt x="143" y="8"/>
                      </a:lnTo>
                      <a:lnTo>
                        <a:pt x="144" y="8"/>
                      </a:lnTo>
                      <a:lnTo>
                        <a:pt x="145" y="8"/>
                      </a:lnTo>
                      <a:lnTo>
                        <a:pt x="155" y="8"/>
                      </a:lnTo>
                      <a:lnTo>
                        <a:pt x="171" y="7"/>
                      </a:lnTo>
                      <a:lnTo>
                        <a:pt x="179" y="7"/>
                      </a:lnTo>
                      <a:lnTo>
                        <a:pt x="184" y="7"/>
                      </a:lnTo>
                      <a:lnTo>
                        <a:pt x="189" y="6"/>
                      </a:lnTo>
                      <a:lnTo>
                        <a:pt x="191" y="6"/>
                      </a:lnTo>
                      <a:lnTo>
                        <a:pt x="192" y="6"/>
                      </a:lnTo>
                      <a:lnTo>
                        <a:pt x="196" y="5"/>
                      </a:lnTo>
                      <a:lnTo>
                        <a:pt x="199" y="5"/>
                      </a:lnTo>
                      <a:lnTo>
                        <a:pt x="203" y="5"/>
                      </a:lnTo>
                      <a:lnTo>
                        <a:pt x="227" y="2"/>
                      </a:lnTo>
                      <a:lnTo>
                        <a:pt x="229" y="2"/>
                      </a:lnTo>
                      <a:lnTo>
                        <a:pt x="231" y="2"/>
                      </a:lnTo>
                      <a:lnTo>
                        <a:pt x="234" y="1"/>
                      </a:lnTo>
                      <a:lnTo>
                        <a:pt x="240" y="1"/>
                      </a:lnTo>
                      <a:lnTo>
                        <a:pt x="250" y="0"/>
                      </a:lnTo>
                      <a:lnTo>
                        <a:pt x="264" y="0"/>
                      </a:lnTo>
                      <a:lnTo>
                        <a:pt x="264" y="11"/>
                      </a:lnTo>
                      <a:lnTo>
                        <a:pt x="264" y="24"/>
                      </a:lnTo>
                      <a:lnTo>
                        <a:pt x="270" y="34"/>
                      </a:lnTo>
                      <a:lnTo>
                        <a:pt x="280" y="49"/>
                      </a:lnTo>
                      <a:lnTo>
                        <a:pt x="286" y="61"/>
                      </a:lnTo>
                      <a:lnTo>
                        <a:pt x="293" y="77"/>
                      </a:lnTo>
                      <a:lnTo>
                        <a:pt x="294" y="92"/>
                      </a:lnTo>
                      <a:lnTo>
                        <a:pt x="294" y="96"/>
                      </a:lnTo>
                      <a:lnTo>
                        <a:pt x="296" y="102"/>
                      </a:lnTo>
                      <a:lnTo>
                        <a:pt x="298" y="112"/>
                      </a:lnTo>
                      <a:lnTo>
                        <a:pt x="298" y="116"/>
                      </a:lnTo>
                      <a:lnTo>
                        <a:pt x="298" y="120"/>
                      </a:lnTo>
                      <a:lnTo>
                        <a:pt x="298" y="122"/>
                      </a:lnTo>
                      <a:lnTo>
                        <a:pt x="299" y="125"/>
                      </a:lnTo>
                      <a:lnTo>
                        <a:pt x="299" y="133"/>
                      </a:lnTo>
                      <a:lnTo>
                        <a:pt x="299" y="137"/>
                      </a:lnTo>
                      <a:lnTo>
                        <a:pt x="300" y="140"/>
                      </a:lnTo>
                      <a:lnTo>
                        <a:pt x="302" y="150"/>
                      </a:lnTo>
                      <a:lnTo>
                        <a:pt x="302" y="151"/>
                      </a:lnTo>
                      <a:lnTo>
                        <a:pt x="302" y="156"/>
                      </a:lnTo>
                      <a:lnTo>
                        <a:pt x="304" y="178"/>
                      </a:lnTo>
                      <a:lnTo>
                        <a:pt x="305" y="188"/>
                      </a:lnTo>
                      <a:lnTo>
                        <a:pt x="305" y="196"/>
                      </a:lnTo>
                      <a:lnTo>
                        <a:pt x="306" y="203"/>
                      </a:lnTo>
                      <a:lnTo>
                        <a:pt x="306" y="204"/>
                      </a:lnTo>
                      <a:lnTo>
                        <a:pt x="306" y="211"/>
                      </a:lnTo>
                      <a:lnTo>
                        <a:pt x="309" y="221"/>
                      </a:lnTo>
                      <a:lnTo>
                        <a:pt x="310" y="238"/>
                      </a:lnTo>
                      <a:lnTo>
                        <a:pt x="310" y="241"/>
                      </a:lnTo>
                      <a:lnTo>
                        <a:pt x="310" y="247"/>
                      </a:lnTo>
                      <a:lnTo>
                        <a:pt x="312" y="266"/>
                      </a:lnTo>
                      <a:lnTo>
                        <a:pt x="312" y="274"/>
                      </a:lnTo>
                      <a:lnTo>
                        <a:pt x="314" y="284"/>
                      </a:lnTo>
                      <a:lnTo>
                        <a:pt x="315" y="295"/>
                      </a:lnTo>
                      <a:lnTo>
                        <a:pt x="316" y="306"/>
                      </a:lnTo>
                      <a:lnTo>
                        <a:pt x="316" y="307"/>
                      </a:lnTo>
                      <a:lnTo>
                        <a:pt x="317" y="321"/>
                      </a:lnTo>
                      <a:lnTo>
                        <a:pt x="314" y="330"/>
                      </a:lnTo>
                      <a:lnTo>
                        <a:pt x="314" y="332"/>
                      </a:lnTo>
                      <a:lnTo>
                        <a:pt x="316" y="331"/>
                      </a:lnTo>
                      <a:lnTo>
                        <a:pt x="312" y="342"/>
                      </a:lnTo>
                      <a:lnTo>
                        <a:pt x="314" y="348"/>
                      </a:lnTo>
                      <a:lnTo>
                        <a:pt x="317" y="357"/>
                      </a:lnTo>
                      <a:lnTo>
                        <a:pt x="324" y="367"/>
                      </a:lnTo>
                      <a:lnTo>
                        <a:pt x="322" y="368"/>
                      </a:lnTo>
                      <a:lnTo>
                        <a:pt x="322" y="371"/>
                      </a:lnTo>
                      <a:lnTo>
                        <a:pt x="324" y="372"/>
                      </a:lnTo>
                      <a:lnTo>
                        <a:pt x="328" y="384"/>
                      </a:lnTo>
                      <a:lnTo>
                        <a:pt x="318" y="401"/>
                      </a:lnTo>
                      <a:lnTo>
                        <a:pt x="316" y="403"/>
                      </a:lnTo>
                      <a:lnTo>
                        <a:pt x="316" y="409"/>
                      </a:lnTo>
                      <a:lnTo>
                        <a:pt x="310" y="414"/>
                      </a:lnTo>
                      <a:lnTo>
                        <a:pt x="311" y="420"/>
                      </a:lnTo>
                      <a:lnTo>
                        <a:pt x="309" y="425"/>
                      </a:lnTo>
                      <a:lnTo>
                        <a:pt x="296" y="439"/>
                      </a:lnTo>
                      <a:lnTo>
                        <a:pt x="293" y="439"/>
                      </a:lnTo>
                      <a:lnTo>
                        <a:pt x="293" y="440"/>
                      </a:lnTo>
                      <a:lnTo>
                        <a:pt x="296" y="451"/>
                      </a:lnTo>
                      <a:lnTo>
                        <a:pt x="294" y="458"/>
                      </a:lnTo>
                      <a:lnTo>
                        <a:pt x="290" y="476"/>
                      </a:lnTo>
                      <a:lnTo>
                        <a:pt x="290" y="477"/>
                      </a:lnTo>
                      <a:lnTo>
                        <a:pt x="294" y="485"/>
                      </a:lnTo>
                      <a:lnTo>
                        <a:pt x="288" y="495"/>
                      </a:lnTo>
                      <a:lnTo>
                        <a:pt x="287" y="504"/>
                      </a:lnTo>
                      <a:lnTo>
                        <a:pt x="288" y="511"/>
                      </a:lnTo>
                      <a:lnTo>
                        <a:pt x="290" y="511"/>
                      </a:lnTo>
                      <a:lnTo>
                        <a:pt x="294" y="516"/>
                      </a:lnTo>
                      <a:lnTo>
                        <a:pt x="291" y="521"/>
                      </a:lnTo>
                      <a:lnTo>
                        <a:pt x="281" y="523"/>
                      </a:lnTo>
                      <a:lnTo>
                        <a:pt x="273" y="529"/>
                      </a:lnTo>
                      <a:lnTo>
                        <a:pt x="270" y="529"/>
                      </a:lnTo>
                      <a:lnTo>
                        <a:pt x="268" y="527"/>
                      </a:lnTo>
                      <a:lnTo>
                        <a:pt x="263" y="546"/>
                      </a:lnTo>
                      <a:lnTo>
                        <a:pt x="268" y="558"/>
                      </a:lnTo>
                      <a:lnTo>
                        <a:pt x="264" y="565"/>
                      </a:lnTo>
                      <a:lnTo>
                        <a:pt x="260" y="565"/>
                      </a:lnTo>
                      <a:lnTo>
                        <a:pt x="254" y="561"/>
                      </a:lnTo>
                      <a:lnTo>
                        <a:pt x="243" y="557"/>
                      </a:lnTo>
                      <a:lnTo>
                        <a:pt x="229" y="552"/>
                      </a:lnTo>
                      <a:lnTo>
                        <a:pt x="228" y="552"/>
                      </a:lnTo>
                      <a:lnTo>
                        <a:pt x="222" y="552"/>
                      </a:lnTo>
                      <a:lnTo>
                        <a:pt x="213" y="566"/>
                      </a:lnTo>
                      <a:lnTo>
                        <a:pt x="210" y="570"/>
                      </a:lnTo>
                      <a:lnTo>
                        <a:pt x="210" y="572"/>
                      </a:lnTo>
                      <a:lnTo>
                        <a:pt x="211" y="576"/>
                      </a:lnTo>
                      <a:lnTo>
                        <a:pt x="204" y="570"/>
                      </a:lnTo>
                      <a:lnTo>
                        <a:pt x="204" y="577"/>
                      </a:lnTo>
                      <a:lnTo>
                        <a:pt x="199" y="576"/>
                      </a:lnTo>
                      <a:lnTo>
                        <a:pt x="193" y="575"/>
                      </a:lnTo>
                      <a:lnTo>
                        <a:pt x="185" y="553"/>
                      </a:lnTo>
                      <a:lnTo>
                        <a:pt x="184" y="553"/>
                      </a:lnTo>
                      <a:lnTo>
                        <a:pt x="181" y="553"/>
                      </a:lnTo>
                      <a:lnTo>
                        <a:pt x="181" y="546"/>
                      </a:lnTo>
                      <a:lnTo>
                        <a:pt x="183" y="545"/>
                      </a:lnTo>
                      <a:lnTo>
                        <a:pt x="185" y="545"/>
                      </a:lnTo>
                      <a:lnTo>
                        <a:pt x="187" y="540"/>
                      </a:lnTo>
                      <a:lnTo>
                        <a:pt x="178" y="521"/>
                      </a:lnTo>
                      <a:lnTo>
                        <a:pt x="178" y="519"/>
                      </a:lnTo>
                      <a:lnTo>
                        <a:pt x="179" y="515"/>
                      </a:lnTo>
                      <a:lnTo>
                        <a:pt x="165" y="503"/>
                      </a:lnTo>
                      <a:lnTo>
                        <a:pt x="163" y="497"/>
                      </a:lnTo>
                      <a:lnTo>
                        <a:pt x="154" y="491"/>
                      </a:lnTo>
                      <a:lnTo>
                        <a:pt x="147" y="489"/>
                      </a:lnTo>
                      <a:lnTo>
                        <a:pt x="142" y="492"/>
                      </a:lnTo>
                      <a:lnTo>
                        <a:pt x="136" y="481"/>
                      </a:lnTo>
                      <a:lnTo>
                        <a:pt x="124" y="474"/>
                      </a:lnTo>
                      <a:lnTo>
                        <a:pt x="118" y="470"/>
                      </a:lnTo>
                      <a:lnTo>
                        <a:pt x="115" y="469"/>
                      </a:lnTo>
                      <a:lnTo>
                        <a:pt x="114" y="468"/>
                      </a:lnTo>
                      <a:lnTo>
                        <a:pt x="114" y="467"/>
                      </a:lnTo>
                      <a:lnTo>
                        <a:pt x="106" y="457"/>
                      </a:lnTo>
                      <a:lnTo>
                        <a:pt x="105" y="455"/>
                      </a:lnTo>
                      <a:lnTo>
                        <a:pt x="106" y="441"/>
                      </a:lnTo>
                      <a:lnTo>
                        <a:pt x="109" y="428"/>
                      </a:lnTo>
                      <a:lnTo>
                        <a:pt x="111" y="427"/>
                      </a:lnTo>
                      <a:lnTo>
                        <a:pt x="111" y="426"/>
                      </a:lnTo>
                      <a:lnTo>
                        <a:pt x="111" y="425"/>
                      </a:lnTo>
                      <a:lnTo>
                        <a:pt x="112" y="423"/>
                      </a:lnTo>
                      <a:lnTo>
                        <a:pt x="117" y="415"/>
                      </a:lnTo>
                      <a:lnTo>
                        <a:pt x="115" y="411"/>
                      </a:lnTo>
                      <a:lnTo>
                        <a:pt x="115" y="402"/>
                      </a:lnTo>
                      <a:lnTo>
                        <a:pt x="115" y="399"/>
                      </a:lnTo>
                      <a:lnTo>
                        <a:pt x="119" y="397"/>
                      </a:lnTo>
                      <a:lnTo>
                        <a:pt x="119" y="396"/>
                      </a:lnTo>
                      <a:lnTo>
                        <a:pt x="119" y="391"/>
                      </a:lnTo>
                      <a:lnTo>
                        <a:pt x="108" y="385"/>
                      </a:lnTo>
                      <a:lnTo>
                        <a:pt x="106" y="384"/>
                      </a:lnTo>
                      <a:lnTo>
                        <a:pt x="102" y="383"/>
                      </a:lnTo>
                      <a:lnTo>
                        <a:pt x="97" y="381"/>
                      </a:lnTo>
                      <a:lnTo>
                        <a:pt x="93" y="381"/>
                      </a:lnTo>
                      <a:lnTo>
                        <a:pt x="85" y="391"/>
                      </a:lnTo>
                      <a:lnTo>
                        <a:pt x="83" y="392"/>
                      </a:lnTo>
                      <a:lnTo>
                        <a:pt x="74" y="385"/>
                      </a:lnTo>
                      <a:lnTo>
                        <a:pt x="73" y="379"/>
                      </a:lnTo>
                      <a:lnTo>
                        <a:pt x="71" y="367"/>
                      </a:lnTo>
                      <a:lnTo>
                        <a:pt x="68" y="356"/>
                      </a:lnTo>
                      <a:lnTo>
                        <a:pt x="66" y="351"/>
                      </a:lnTo>
                      <a:lnTo>
                        <a:pt x="59" y="344"/>
                      </a:lnTo>
                      <a:lnTo>
                        <a:pt x="50" y="339"/>
                      </a:lnTo>
                      <a:lnTo>
                        <a:pt x="44" y="336"/>
                      </a:lnTo>
                      <a:lnTo>
                        <a:pt x="36" y="325"/>
                      </a:lnTo>
                      <a:lnTo>
                        <a:pt x="32" y="325"/>
                      </a:lnTo>
                      <a:lnTo>
                        <a:pt x="30" y="320"/>
                      </a:lnTo>
                      <a:lnTo>
                        <a:pt x="23" y="315"/>
                      </a:lnTo>
                      <a:lnTo>
                        <a:pt x="22" y="313"/>
                      </a:lnTo>
                      <a:lnTo>
                        <a:pt x="19" y="311"/>
                      </a:lnTo>
                      <a:lnTo>
                        <a:pt x="18" y="311"/>
                      </a:lnTo>
                      <a:lnTo>
                        <a:pt x="14" y="305"/>
                      </a:lnTo>
                      <a:lnTo>
                        <a:pt x="14" y="303"/>
                      </a:lnTo>
                      <a:lnTo>
                        <a:pt x="13" y="299"/>
                      </a:lnTo>
                      <a:lnTo>
                        <a:pt x="7" y="293"/>
                      </a:lnTo>
                      <a:lnTo>
                        <a:pt x="7" y="284"/>
                      </a:lnTo>
                      <a:lnTo>
                        <a:pt x="5" y="280"/>
                      </a:lnTo>
                      <a:lnTo>
                        <a:pt x="0" y="268"/>
                      </a:lnTo>
                      <a:lnTo>
                        <a:pt x="0" y="258"/>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3" name="Freeform 51"/>
                <p:cNvSpPr>
                  <a:spLocks/>
                </p:cNvSpPr>
                <p:nvPr/>
              </p:nvSpPr>
              <p:spPr bwMode="auto">
                <a:xfrm>
                  <a:off x="4519613" y="2435225"/>
                  <a:ext cx="784225" cy="514350"/>
                </a:xfrm>
                <a:custGeom>
                  <a:avLst/>
                  <a:gdLst>
                    <a:gd name="T0" fmla="*/ 2147483646 w 494"/>
                    <a:gd name="T1" fmla="*/ 2147483646 h 324"/>
                    <a:gd name="T2" fmla="*/ 2147483646 w 494"/>
                    <a:gd name="T3" fmla="*/ 2147483646 h 324"/>
                    <a:gd name="T4" fmla="*/ 2147483646 w 494"/>
                    <a:gd name="T5" fmla="*/ 2147483646 h 324"/>
                    <a:gd name="T6" fmla="*/ 2147483646 w 494"/>
                    <a:gd name="T7" fmla="*/ 2147483646 h 324"/>
                    <a:gd name="T8" fmla="*/ 2147483646 w 494"/>
                    <a:gd name="T9" fmla="*/ 2147483646 h 324"/>
                    <a:gd name="T10" fmla="*/ 2147483646 w 494"/>
                    <a:gd name="T11" fmla="*/ 2147483646 h 324"/>
                    <a:gd name="T12" fmla="*/ 2147483646 w 494"/>
                    <a:gd name="T13" fmla="*/ 2147483646 h 324"/>
                    <a:gd name="T14" fmla="*/ 2147483646 w 494"/>
                    <a:gd name="T15" fmla="*/ 2147483646 h 324"/>
                    <a:gd name="T16" fmla="*/ 2147483646 w 494"/>
                    <a:gd name="T17" fmla="*/ 2147483646 h 324"/>
                    <a:gd name="T18" fmla="*/ 2147483646 w 494"/>
                    <a:gd name="T19" fmla="*/ 2147483646 h 324"/>
                    <a:gd name="T20" fmla="*/ 2147483646 w 494"/>
                    <a:gd name="T21" fmla="*/ 2147483646 h 324"/>
                    <a:gd name="T22" fmla="*/ 2147483646 w 494"/>
                    <a:gd name="T23" fmla="*/ 2147483646 h 324"/>
                    <a:gd name="T24" fmla="*/ 2147483646 w 494"/>
                    <a:gd name="T25" fmla="*/ 2147483646 h 324"/>
                    <a:gd name="T26" fmla="*/ 2147483646 w 494"/>
                    <a:gd name="T27" fmla="*/ 2147483646 h 324"/>
                    <a:gd name="T28" fmla="*/ 2147483646 w 494"/>
                    <a:gd name="T29" fmla="*/ 2147483646 h 324"/>
                    <a:gd name="T30" fmla="*/ 2147483646 w 494"/>
                    <a:gd name="T31" fmla="*/ 2147483646 h 324"/>
                    <a:gd name="T32" fmla="*/ 2147483646 w 494"/>
                    <a:gd name="T33" fmla="*/ 2147483646 h 324"/>
                    <a:gd name="T34" fmla="*/ 2147483646 w 494"/>
                    <a:gd name="T35" fmla="*/ 2147483646 h 324"/>
                    <a:gd name="T36" fmla="*/ 2147483646 w 494"/>
                    <a:gd name="T37" fmla="*/ 2147483646 h 324"/>
                    <a:gd name="T38" fmla="*/ 2147483646 w 494"/>
                    <a:gd name="T39" fmla="*/ 2147483646 h 324"/>
                    <a:gd name="T40" fmla="*/ 2147483646 w 494"/>
                    <a:gd name="T41" fmla="*/ 2147483646 h 324"/>
                    <a:gd name="T42" fmla="*/ 2147483646 w 494"/>
                    <a:gd name="T43" fmla="*/ 2147483646 h 324"/>
                    <a:gd name="T44" fmla="*/ 2147483646 w 494"/>
                    <a:gd name="T45" fmla="*/ 2147483646 h 324"/>
                    <a:gd name="T46" fmla="*/ 2147483646 w 494"/>
                    <a:gd name="T47" fmla="*/ 2147483646 h 324"/>
                    <a:gd name="T48" fmla="*/ 2147483646 w 494"/>
                    <a:gd name="T49" fmla="*/ 2147483646 h 324"/>
                    <a:gd name="T50" fmla="*/ 2147483646 w 494"/>
                    <a:gd name="T51" fmla="*/ 2147483646 h 324"/>
                    <a:gd name="T52" fmla="*/ 2147483646 w 494"/>
                    <a:gd name="T53" fmla="*/ 2147483646 h 324"/>
                    <a:gd name="T54" fmla="*/ 2147483646 w 494"/>
                    <a:gd name="T55" fmla="*/ 2147483646 h 324"/>
                    <a:gd name="T56" fmla="*/ 2147483646 w 494"/>
                    <a:gd name="T57" fmla="*/ 2147483646 h 324"/>
                    <a:gd name="T58" fmla="*/ 2147483646 w 494"/>
                    <a:gd name="T59" fmla="*/ 2147483646 h 324"/>
                    <a:gd name="T60" fmla="*/ 2147483646 w 494"/>
                    <a:gd name="T61" fmla="*/ 2147483646 h 324"/>
                    <a:gd name="T62" fmla="*/ 2147483646 w 494"/>
                    <a:gd name="T63" fmla="*/ 2147483646 h 324"/>
                    <a:gd name="T64" fmla="*/ 2147483646 w 494"/>
                    <a:gd name="T65" fmla="*/ 2147483646 h 324"/>
                    <a:gd name="T66" fmla="*/ 2147483646 w 494"/>
                    <a:gd name="T67" fmla="*/ 2147483646 h 324"/>
                    <a:gd name="T68" fmla="*/ 2147483646 w 494"/>
                    <a:gd name="T69" fmla="*/ 2147483646 h 324"/>
                    <a:gd name="T70" fmla="*/ 2147483646 w 494"/>
                    <a:gd name="T71" fmla="*/ 2147483646 h 324"/>
                    <a:gd name="T72" fmla="*/ 2147483646 w 494"/>
                    <a:gd name="T73" fmla="*/ 2147483646 h 324"/>
                    <a:gd name="T74" fmla="*/ 2147483646 w 494"/>
                    <a:gd name="T75" fmla="*/ 2147483646 h 324"/>
                    <a:gd name="T76" fmla="*/ 2147483646 w 494"/>
                    <a:gd name="T77" fmla="*/ 2147483646 h 324"/>
                    <a:gd name="T78" fmla="*/ 2147483646 w 494"/>
                    <a:gd name="T79" fmla="*/ 2147483646 h 324"/>
                    <a:gd name="T80" fmla="*/ 2147483646 w 494"/>
                    <a:gd name="T81" fmla="*/ 2147483646 h 324"/>
                    <a:gd name="T82" fmla="*/ 2147483646 w 494"/>
                    <a:gd name="T83" fmla="*/ 2147483646 h 324"/>
                    <a:gd name="T84" fmla="*/ 2147483646 w 494"/>
                    <a:gd name="T85" fmla="*/ 2147483646 h 324"/>
                    <a:gd name="T86" fmla="*/ 2147483646 w 494"/>
                    <a:gd name="T87" fmla="*/ 2147483646 h 324"/>
                    <a:gd name="T88" fmla="*/ 2147483646 w 494"/>
                    <a:gd name="T89" fmla="*/ 2147483646 h 324"/>
                    <a:gd name="T90" fmla="*/ 2147483646 w 494"/>
                    <a:gd name="T91" fmla="*/ 2147483646 h 324"/>
                    <a:gd name="T92" fmla="*/ 2147483646 w 494"/>
                    <a:gd name="T93" fmla="*/ 2147483646 h 324"/>
                    <a:gd name="T94" fmla="*/ 2147483646 w 494"/>
                    <a:gd name="T95" fmla="*/ 2147483646 h 324"/>
                    <a:gd name="T96" fmla="*/ 2147483646 w 494"/>
                    <a:gd name="T97" fmla="*/ 2147483646 h 324"/>
                    <a:gd name="T98" fmla="*/ 2147483646 w 494"/>
                    <a:gd name="T99" fmla="*/ 2147483646 h 324"/>
                    <a:gd name="T100" fmla="*/ 2147483646 w 494"/>
                    <a:gd name="T101" fmla="*/ 2147483646 h 324"/>
                    <a:gd name="T102" fmla="*/ 2147483646 w 494"/>
                    <a:gd name="T103" fmla="*/ 2147483646 h 324"/>
                    <a:gd name="T104" fmla="*/ 2147483646 w 494"/>
                    <a:gd name="T105" fmla="*/ 0 h 324"/>
                    <a:gd name="T106" fmla="*/ 2147483646 w 494"/>
                    <a:gd name="T107" fmla="*/ 2147483646 h 324"/>
                    <a:gd name="T108" fmla="*/ 2147483646 w 494"/>
                    <a:gd name="T109" fmla="*/ 2147483646 h 324"/>
                    <a:gd name="T110" fmla="*/ 2147483646 w 494"/>
                    <a:gd name="T111" fmla="*/ 2147483646 h 324"/>
                    <a:gd name="T112" fmla="*/ 2147483646 w 494"/>
                    <a:gd name="T113" fmla="*/ 2147483646 h 324"/>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94"/>
                    <a:gd name="T172" fmla="*/ 0 h 324"/>
                    <a:gd name="T173" fmla="*/ 494 w 494"/>
                    <a:gd name="T174" fmla="*/ 324 h 324"/>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94" h="324">
                      <a:moveTo>
                        <a:pt x="232" y="10"/>
                      </a:moveTo>
                      <a:lnTo>
                        <a:pt x="221" y="11"/>
                      </a:lnTo>
                      <a:lnTo>
                        <a:pt x="205" y="12"/>
                      </a:lnTo>
                      <a:lnTo>
                        <a:pt x="203" y="12"/>
                      </a:lnTo>
                      <a:lnTo>
                        <a:pt x="196" y="12"/>
                      </a:lnTo>
                      <a:lnTo>
                        <a:pt x="194" y="12"/>
                      </a:lnTo>
                      <a:lnTo>
                        <a:pt x="175" y="12"/>
                      </a:lnTo>
                      <a:lnTo>
                        <a:pt x="166" y="13"/>
                      </a:lnTo>
                      <a:lnTo>
                        <a:pt x="162" y="13"/>
                      </a:lnTo>
                      <a:lnTo>
                        <a:pt x="145" y="13"/>
                      </a:lnTo>
                      <a:lnTo>
                        <a:pt x="138" y="13"/>
                      </a:lnTo>
                      <a:lnTo>
                        <a:pt x="130" y="13"/>
                      </a:lnTo>
                      <a:lnTo>
                        <a:pt x="128" y="13"/>
                      </a:lnTo>
                      <a:lnTo>
                        <a:pt x="126" y="13"/>
                      </a:lnTo>
                      <a:lnTo>
                        <a:pt x="112" y="14"/>
                      </a:lnTo>
                      <a:lnTo>
                        <a:pt x="101" y="14"/>
                      </a:lnTo>
                      <a:lnTo>
                        <a:pt x="91" y="16"/>
                      </a:lnTo>
                      <a:lnTo>
                        <a:pt x="85" y="16"/>
                      </a:lnTo>
                      <a:lnTo>
                        <a:pt x="67" y="16"/>
                      </a:lnTo>
                      <a:lnTo>
                        <a:pt x="64" y="16"/>
                      </a:lnTo>
                      <a:lnTo>
                        <a:pt x="55" y="16"/>
                      </a:lnTo>
                      <a:lnTo>
                        <a:pt x="50" y="16"/>
                      </a:lnTo>
                      <a:lnTo>
                        <a:pt x="46" y="16"/>
                      </a:lnTo>
                      <a:lnTo>
                        <a:pt x="41" y="16"/>
                      </a:lnTo>
                      <a:lnTo>
                        <a:pt x="26" y="17"/>
                      </a:lnTo>
                      <a:lnTo>
                        <a:pt x="18" y="17"/>
                      </a:lnTo>
                      <a:lnTo>
                        <a:pt x="11" y="17"/>
                      </a:lnTo>
                      <a:lnTo>
                        <a:pt x="7" y="17"/>
                      </a:lnTo>
                      <a:lnTo>
                        <a:pt x="1" y="17"/>
                      </a:lnTo>
                      <a:lnTo>
                        <a:pt x="6" y="29"/>
                      </a:lnTo>
                      <a:lnTo>
                        <a:pt x="5" y="42"/>
                      </a:lnTo>
                      <a:lnTo>
                        <a:pt x="8" y="46"/>
                      </a:lnTo>
                      <a:lnTo>
                        <a:pt x="12" y="55"/>
                      </a:lnTo>
                      <a:lnTo>
                        <a:pt x="12" y="60"/>
                      </a:lnTo>
                      <a:lnTo>
                        <a:pt x="8" y="64"/>
                      </a:lnTo>
                      <a:lnTo>
                        <a:pt x="8" y="72"/>
                      </a:lnTo>
                      <a:lnTo>
                        <a:pt x="6" y="77"/>
                      </a:lnTo>
                      <a:lnTo>
                        <a:pt x="0" y="98"/>
                      </a:lnTo>
                      <a:lnTo>
                        <a:pt x="8" y="110"/>
                      </a:lnTo>
                      <a:lnTo>
                        <a:pt x="10" y="114"/>
                      </a:lnTo>
                      <a:lnTo>
                        <a:pt x="11" y="120"/>
                      </a:lnTo>
                      <a:lnTo>
                        <a:pt x="14" y="121"/>
                      </a:lnTo>
                      <a:lnTo>
                        <a:pt x="20" y="143"/>
                      </a:lnTo>
                      <a:lnTo>
                        <a:pt x="23" y="145"/>
                      </a:lnTo>
                      <a:lnTo>
                        <a:pt x="20" y="149"/>
                      </a:lnTo>
                      <a:lnTo>
                        <a:pt x="26" y="158"/>
                      </a:lnTo>
                      <a:lnTo>
                        <a:pt x="28" y="167"/>
                      </a:lnTo>
                      <a:lnTo>
                        <a:pt x="29" y="171"/>
                      </a:lnTo>
                      <a:lnTo>
                        <a:pt x="34" y="171"/>
                      </a:lnTo>
                      <a:lnTo>
                        <a:pt x="38" y="186"/>
                      </a:lnTo>
                      <a:lnTo>
                        <a:pt x="40" y="186"/>
                      </a:lnTo>
                      <a:lnTo>
                        <a:pt x="42" y="197"/>
                      </a:lnTo>
                      <a:lnTo>
                        <a:pt x="40" y="205"/>
                      </a:lnTo>
                      <a:lnTo>
                        <a:pt x="41" y="210"/>
                      </a:lnTo>
                      <a:lnTo>
                        <a:pt x="49" y="219"/>
                      </a:lnTo>
                      <a:lnTo>
                        <a:pt x="49" y="221"/>
                      </a:lnTo>
                      <a:lnTo>
                        <a:pt x="49" y="222"/>
                      </a:lnTo>
                      <a:lnTo>
                        <a:pt x="49" y="225"/>
                      </a:lnTo>
                      <a:lnTo>
                        <a:pt x="54" y="234"/>
                      </a:lnTo>
                      <a:lnTo>
                        <a:pt x="59" y="244"/>
                      </a:lnTo>
                      <a:lnTo>
                        <a:pt x="55" y="249"/>
                      </a:lnTo>
                      <a:lnTo>
                        <a:pt x="55" y="256"/>
                      </a:lnTo>
                      <a:lnTo>
                        <a:pt x="59" y="256"/>
                      </a:lnTo>
                      <a:lnTo>
                        <a:pt x="59" y="258"/>
                      </a:lnTo>
                      <a:lnTo>
                        <a:pt x="59" y="262"/>
                      </a:lnTo>
                      <a:lnTo>
                        <a:pt x="59" y="268"/>
                      </a:lnTo>
                      <a:lnTo>
                        <a:pt x="59" y="269"/>
                      </a:lnTo>
                      <a:lnTo>
                        <a:pt x="60" y="274"/>
                      </a:lnTo>
                      <a:lnTo>
                        <a:pt x="66" y="285"/>
                      </a:lnTo>
                      <a:lnTo>
                        <a:pt x="65" y="288"/>
                      </a:lnTo>
                      <a:lnTo>
                        <a:pt x="64" y="297"/>
                      </a:lnTo>
                      <a:lnTo>
                        <a:pt x="59" y="301"/>
                      </a:lnTo>
                      <a:lnTo>
                        <a:pt x="71" y="315"/>
                      </a:lnTo>
                      <a:lnTo>
                        <a:pt x="70" y="317"/>
                      </a:lnTo>
                      <a:lnTo>
                        <a:pt x="71" y="317"/>
                      </a:lnTo>
                      <a:lnTo>
                        <a:pt x="90" y="317"/>
                      </a:lnTo>
                      <a:lnTo>
                        <a:pt x="100" y="317"/>
                      </a:lnTo>
                      <a:lnTo>
                        <a:pt x="108" y="317"/>
                      </a:lnTo>
                      <a:lnTo>
                        <a:pt x="113" y="317"/>
                      </a:lnTo>
                      <a:lnTo>
                        <a:pt x="128" y="317"/>
                      </a:lnTo>
                      <a:lnTo>
                        <a:pt x="134" y="317"/>
                      </a:lnTo>
                      <a:lnTo>
                        <a:pt x="148" y="316"/>
                      </a:lnTo>
                      <a:lnTo>
                        <a:pt x="156" y="316"/>
                      </a:lnTo>
                      <a:lnTo>
                        <a:pt x="168" y="316"/>
                      </a:lnTo>
                      <a:lnTo>
                        <a:pt x="169" y="316"/>
                      </a:lnTo>
                      <a:lnTo>
                        <a:pt x="187" y="316"/>
                      </a:lnTo>
                      <a:lnTo>
                        <a:pt x="188" y="316"/>
                      </a:lnTo>
                      <a:lnTo>
                        <a:pt x="204" y="315"/>
                      </a:lnTo>
                      <a:lnTo>
                        <a:pt x="205" y="315"/>
                      </a:lnTo>
                      <a:lnTo>
                        <a:pt x="223" y="313"/>
                      </a:lnTo>
                      <a:lnTo>
                        <a:pt x="224" y="313"/>
                      </a:lnTo>
                      <a:lnTo>
                        <a:pt x="240" y="312"/>
                      </a:lnTo>
                      <a:lnTo>
                        <a:pt x="245" y="312"/>
                      </a:lnTo>
                      <a:lnTo>
                        <a:pt x="248" y="312"/>
                      </a:lnTo>
                      <a:lnTo>
                        <a:pt x="254" y="312"/>
                      </a:lnTo>
                      <a:lnTo>
                        <a:pt x="264" y="311"/>
                      </a:lnTo>
                      <a:lnTo>
                        <a:pt x="275" y="311"/>
                      </a:lnTo>
                      <a:lnTo>
                        <a:pt x="283" y="310"/>
                      </a:lnTo>
                      <a:lnTo>
                        <a:pt x="302" y="309"/>
                      </a:lnTo>
                      <a:lnTo>
                        <a:pt x="305" y="309"/>
                      </a:lnTo>
                      <a:lnTo>
                        <a:pt x="312" y="307"/>
                      </a:lnTo>
                      <a:lnTo>
                        <a:pt x="321" y="307"/>
                      </a:lnTo>
                      <a:lnTo>
                        <a:pt x="333" y="306"/>
                      </a:lnTo>
                      <a:lnTo>
                        <a:pt x="342" y="305"/>
                      </a:lnTo>
                      <a:lnTo>
                        <a:pt x="347" y="305"/>
                      </a:lnTo>
                      <a:lnTo>
                        <a:pt x="356" y="305"/>
                      </a:lnTo>
                      <a:lnTo>
                        <a:pt x="359" y="304"/>
                      </a:lnTo>
                      <a:lnTo>
                        <a:pt x="365" y="304"/>
                      </a:lnTo>
                      <a:lnTo>
                        <a:pt x="381" y="301"/>
                      </a:lnTo>
                      <a:lnTo>
                        <a:pt x="383" y="304"/>
                      </a:lnTo>
                      <a:lnTo>
                        <a:pt x="390" y="309"/>
                      </a:lnTo>
                      <a:lnTo>
                        <a:pt x="399" y="322"/>
                      </a:lnTo>
                      <a:lnTo>
                        <a:pt x="407" y="323"/>
                      </a:lnTo>
                      <a:lnTo>
                        <a:pt x="410" y="322"/>
                      </a:lnTo>
                      <a:lnTo>
                        <a:pt x="409" y="304"/>
                      </a:lnTo>
                      <a:lnTo>
                        <a:pt x="422" y="295"/>
                      </a:lnTo>
                      <a:lnTo>
                        <a:pt x="426" y="293"/>
                      </a:lnTo>
                      <a:lnTo>
                        <a:pt x="427" y="293"/>
                      </a:lnTo>
                      <a:lnTo>
                        <a:pt x="429" y="289"/>
                      </a:lnTo>
                      <a:lnTo>
                        <a:pt x="429" y="285"/>
                      </a:lnTo>
                      <a:lnTo>
                        <a:pt x="438" y="258"/>
                      </a:lnTo>
                      <a:lnTo>
                        <a:pt x="438" y="250"/>
                      </a:lnTo>
                      <a:lnTo>
                        <a:pt x="434" y="240"/>
                      </a:lnTo>
                      <a:lnTo>
                        <a:pt x="423" y="233"/>
                      </a:lnTo>
                      <a:lnTo>
                        <a:pt x="426" y="223"/>
                      </a:lnTo>
                      <a:lnTo>
                        <a:pt x="427" y="219"/>
                      </a:lnTo>
                      <a:lnTo>
                        <a:pt x="432" y="214"/>
                      </a:lnTo>
                      <a:lnTo>
                        <a:pt x="447" y="210"/>
                      </a:lnTo>
                      <a:lnTo>
                        <a:pt x="469" y="201"/>
                      </a:lnTo>
                      <a:lnTo>
                        <a:pt x="479" y="195"/>
                      </a:lnTo>
                      <a:lnTo>
                        <a:pt x="482" y="179"/>
                      </a:lnTo>
                      <a:lnTo>
                        <a:pt x="482" y="175"/>
                      </a:lnTo>
                      <a:lnTo>
                        <a:pt x="486" y="172"/>
                      </a:lnTo>
                      <a:lnTo>
                        <a:pt x="487" y="172"/>
                      </a:lnTo>
                      <a:lnTo>
                        <a:pt x="491" y="163"/>
                      </a:lnTo>
                      <a:lnTo>
                        <a:pt x="492" y="157"/>
                      </a:lnTo>
                      <a:lnTo>
                        <a:pt x="493" y="149"/>
                      </a:lnTo>
                      <a:lnTo>
                        <a:pt x="491" y="145"/>
                      </a:lnTo>
                      <a:lnTo>
                        <a:pt x="489" y="137"/>
                      </a:lnTo>
                      <a:lnTo>
                        <a:pt x="481" y="133"/>
                      </a:lnTo>
                      <a:lnTo>
                        <a:pt x="479" y="131"/>
                      </a:lnTo>
                      <a:lnTo>
                        <a:pt x="471" y="127"/>
                      </a:lnTo>
                      <a:lnTo>
                        <a:pt x="470" y="125"/>
                      </a:lnTo>
                      <a:lnTo>
                        <a:pt x="464" y="112"/>
                      </a:lnTo>
                      <a:lnTo>
                        <a:pt x="453" y="104"/>
                      </a:lnTo>
                      <a:lnTo>
                        <a:pt x="450" y="100"/>
                      </a:lnTo>
                      <a:lnTo>
                        <a:pt x="451" y="100"/>
                      </a:lnTo>
                      <a:lnTo>
                        <a:pt x="445" y="88"/>
                      </a:lnTo>
                      <a:lnTo>
                        <a:pt x="441" y="86"/>
                      </a:lnTo>
                      <a:lnTo>
                        <a:pt x="431" y="84"/>
                      </a:lnTo>
                      <a:lnTo>
                        <a:pt x="417" y="77"/>
                      </a:lnTo>
                      <a:lnTo>
                        <a:pt x="415" y="65"/>
                      </a:lnTo>
                      <a:lnTo>
                        <a:pt x="409" y="53"/>
                      </a:lnTo>
                      <a:lnTo>
                        <a:pt x="409" y="52"/>
                      </a:lnTo>
                      <a:lnTo>
                        <a:pt x="407" y="43"/>
                      </a:lnTo>
                      <a:lnTo>
                        <a:pt x="414" y="25"/>
                      </a:lnTo>
                      <a:lnTo>
                        <a:pt x="402" y="10"/>
                      </a:lnTo>
                      <a:lnTo>
                        <a:pt x="402" y="8"/>
                      </a:lnTo>
                      <a:lnTo>
                        <a:pt x="399" y="0"/>
                      </a:lnTo>
                      <a:lnTo>
                        <a:pt x="398" y="0"/>
                      </a:lnTo>
                      <a:lnTo>
                        <a:pt x="392" y="0"/>
                      </a:lnTo>
                      <a:lnTo>
                        <a:pt x="372" y="1"/>
                      </a:lnTo>
                      <a:lnTo>
                        <a:pt x="369" y="1"/>
                      </a:lnTo>
                      <a:lnTo>
                        <a:pt x="362" y="2"/>
                      </a:lnTo>
                      <a:lnTo>
                        <a:pt x="337" y="4"/>
                      </a:lnTo>
                      <a:lnTo>
                        <a:pt x="309" y="6"/>
                      </a:lnTo>
                      <a:lnTo>
                        <a:pt x="301" y="7"/>
                      </a:lnTo>
                      <a:lnTo>
                        <a:pt x="267" y="8"/>
                      </a:lnTo>
                      <a:lnTo>
                        <a:pt x="266" y="8"/>
                      </a:lnTo>
                      <a:lnTo>
                        <a:pt x="265" y="8"/>
                      </a:lnTo>
                      <a:lnTo>
                        <a:pt x="241" y="10"/>
                      </a:lnTo>
                      <a:lnTo>
                        <a:pt x="239" y="10"/>
                      </a:lnTo>
                      <a:lnTo>
                        <a:pt x="232" y="10"/>
                      </a:lnTo>
                    </a:path>
                  </a:pathLst>
                </a:custGeom>
                <a:solidFill>
                  <a:srgbClr val="0070C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4" name="Freeform 52"/>
                <p:cNvSpPr>
                  <a:spLocks/>
                </p:cNvSpPr>
                <p:nvPr/>
              </p:nvSpPr>
              <p:spPr bwMode="auto">
                <a:xfrm>
                  <a:off x="5988050" y="3719513"/>
                  <a:ext cx="704850" cy="738187"/>
                </a:xfrm>
                <a:custGeom>
                  <a:avLst/>
                  <a:gdLst>
                    <a:gd name="T0" fmla="*/ 2147483646 w 444"/>
                    <a:gd name="T1" fmla="*/ 2147483646 h 465"/>
                    <a:gd name="T2" fmla="*/ 2147483646 w 444"/>
                    <a:gd name="T3" fmla="*/ 2147483646 h 465"/>
                    <a:gd name="T4" fmla="*/ 2147483646 w 444"/>
                    <a:gd name="T5" fmla="*/ 2147483646 h 465"/>
                    <a:gd name="T6" fmla="*/ 2147483646 w 444"/>
                    <a:gd name="T7" fmla="*/ 2147483646 h 465"/>
                    <a:gd name="T8" fmla="*/ 2147483646 w 444"/>
                    <a:gd name="T9" fmla="*/ 0 h 465"/>
                    <a:gd name="T10" fmla="*/ 2147483646 w 444"/>
                    <a:gd name="T11" fmla="*/ 2147483646 h 465"/>
                    <a:gd name="T12" fmla="*/ 2147483646 w 444"/>
                    <a:gd name="T13" fmla="*/ 2147483646 h 465"/>
                    <a:gd name="T14" fmla="*/ 2147483646 w 444"/>
                    <a:gd name="T15" fmla="*/ 2147483646 h 465"/>
                    <a:gd name="T16" fmla="*/ 2147483646 w 444"/>
                    <a:gd name="T17" fmla="*/ 2147483646 h 465"/>
                    <a:gd name="T18" fmla="*/ 2147483646 w 444"/>
                    <a:gd name="T19" fmla="*/ 2147483646 h 465"/>
                    <a:gd name="T20" fmla="*/ 2147483646 w 444"/>
                    <a:gd name="T21" fmla="*/ 2147483646 h 465"/>
                    <a:gd name="T22" fmla="*/ 2147483646 w 444"/>
                    <a:gd name="T23" fmla="*/ 2147483646 h 465"/>
                    <a:gd name="T24" fmla="*/ 2147483646 w 444"/>
                    <a:gd name="T25" fmla="*/ 2147483646 h 465"/>
                    <a:gd name="T26" fmla="*/ 2147483646 w 444"/>
                    <a:gd name="T27" fmla="*/ 2147483646 h 465"/>
                    <a:gd name="T28" fmla="*/ 2147483646 w 444"/>
                    <a:gd name="T29" fmla="*/ 2147483646 h 465"/>
                    <a:gd name="T30" fmla="*/ 2147483646 w 444"/>
                    <a:gd name="T31" fmla="*/ 2147483646 h 465"/>
                    <a:gd name="T32" fmla="*/ 2147483646 w 444"/>
                    <a:gd name="T33" fmla="*/ 2147483646 h 465"/>
                    <a:gd name="T34" fmla="*/ 2147483646 w 444"/>
                    <a:gd name="T35" fmla="*/ 2147483646 h 465"/>
                    <a:gd name="T36" fmla="*/ 2147483646 w 444"/>
                    <a:gd name="T37" fmla="*/ 2147483646 h 465"/>
                    <a:gd name="T38" fmla="*/ 2147483646 w 444"/>
                    <a:gd name="T39" fmla="*/ 2147483646 h 465"/>
                    <a:gd name="T40" fmla="*/ 2147483646 w 444"/>
                    <a:gd name="T41" fmla="*/ 2147483646 h 465"/>
                    <a:gd name="T42" fmla="*/ 2147483646 w 444"/>
                    <a:gd name="T43" fmla="*/ 2147483646 h 465"/>
                    <a:gd name="T44" fmla="*/ 2147483646 w 444"/>
                    <a:gd name="T45" fmla="*/ 2147483646 h 465"/>
                    <a:gd name="T46" fmla="*/ 2147483646 w 444"/>
                    <a:gd name="T47" fmla="*/ 2147483646 h 465"/>
                    <a:gd name="T48" fmla="*/ 2147483646 w 444"/>
                    <a:gd name="T49" fmla="*/ 2147483646 h 465"/>
                    <a:gd name="T50" fmla="*/ 2147483646 w 444"/>
                    <a:gd name="T51" fmla="*/ 2147483646 h 465"/>
                    <a:gd name="T52" fmla="*/ 2147483646 w 444"/>
                    <a:gd name="T53" fmla="*/ 2147483646 h 465"/>
                    <a:gd name="T54" fmla="*/ 2147483646 w 444"/>
                    <a:gd name="T55" fmla="*/ 2147483646 h 465"/>
                    <a:gd name="T56" fmla="*/ 2147483646 w 444"/>
                    <a:gd name="T57" fmla="*/ 2147483646 h 465"/>
                    <a:gd name="T58" fmla="*/ 2147483646 w 444"/>
                    <a:gd name="T59" fmla="*/ 2147483646 h 465"/>
                    <a:gd name="T60" fmla="*/ 2147483646 w 444"/>
                    <a:gd name="T61" fmla="*/ 2147483646 h 465"/>
                    <a:gd name="T62" fmla="*/ 2147483646 w 444"/>
                    <a:gd name="T63" fmla="*/ 2147483646 h 465"/>
                    <a:gd name="T64" fmla="*/ 2147483646 w 444"/>
                    <a:gd name="T65" fmla="*/ 2147483646 h 465"/>
                    <a:gd name="T66" fmla="*/ 2147483646 w 444"/>
                    <a:gd name="T67" fmla="*/ 2147483646 h 465"/>
                    <a:gd name="T68" fmla="*/ 2147483646 w 444"/>
                    <a:gd name="T69" fmla="*/ 2147483646 h 465"/>
                    <a:gd name="T70" fmla="*/ 2147483646 w 444"/>
                    <a:gd name="T71" fmla="*/ 2147483646 h 465"/>
                    <a:gd name="T72" fmla="*/ 2147483646 w 444"/>
                    <a:gd name="T73" fmla="*/ 2147483646 h 465"/>
                    <a:gd name="T74" fmla="*/ 2147483646 w 444"/>
                    <a:gd name="T75" fmla="*/ 2147483646 h 465"/>
                    <a:gd name="T76" fmla="*/ 2147483646 w 444"/>
                    <a:gd name="T77" fmla="*/ 2147483646 h 465"/>
                    <a:gd name="T78" fmla="*/ 2147483646 w 444"/>
                    <a:gd name="T79" fmla="*/ 2147483646 h 465"/>
                    <a:gd name="T80" fmla="*/ 2147483646 w 444"/>
                    <a:gd name="T81" fmla="*/ 2147483646 h 465"/>
                    <a:gd name="T82" fmla="*/ 2147483646 w 444"/>
                    <a:gd name="T83" fmla="*/ 2147483646 h 465"/>
                    <a:gd name="T84" fmla="*/ 2147483646 w 444"/>
                    <a:gd name="T85" fmla="*/ 2147483646 h 465"/>
                    <a:gd name="T86" fmla="*/ 2147483646 w 444"/>
                    <a:gd name="T87" fmla="*/ 2147483646 h 465"/>
                    <a:gd name="T88" fmla="*/ 2147483646 w 444"/>
                    <a:gd name="T89" fmla="*/ 2147483646 h 465"/>
                    <a:gd name="T90" fmla="*/ 2147483646 w 444"/>
                    <a:gd name="T91" fmla="*/ 2147483646 h 465"/>
                    <a:gd name="T92" fmla="*/ 2147483646 w 444"/>
                    <a:gd name="T93" fmla="*/ 2147483646 h 465"/>
                    <a:gd name="T94" fmla="*/ 2147483646 w 444"/>
                    <a:gd name="T95" fmla="*/ 2147483646 h 465"/>
                    <a:gd name="T96" fmla="*/ 2147483646 w 444"/>
                    <a:gd name="T97" fmla="*/ 2147483646 h 465"/>
                    <a:gd name="T98" fmla="*/ 2147483646 w 444"/>
                    <a:gd name="T99" fmla="*/ 2147483646 h 465"/>
                    <a:gd name="T100" fmla="*/ 2147483646 w 444"/>
                    <a:gd name="T101" fmla="*/ 2147483646 h 465"/>
                    <a:gd name="T102" fmla="*/ 0 w 444"/>
                    <a:gd name="T103" fmla="*/ 2147483646 h 465"/>
                    <a:gd name="T104" fmla="*/ 2147483646 w 444"/>
                    <a:gd name="T105" fmla="*/ 2147483646 h 465"/>
                    <a:gd name="T106" fmla="*/ 2147483646 w 444"/>
                    <a:gd name="T107" fmla="*/ 2147483646 h 46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444"/>
                    <a:gd name="T163" fmla="*/ 0 h 465"/>
                    <a:gd name="T164" fmla="*/ 444 w 444"/>
                    <a:gd name="T165" fmla="*/ 465 h 46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444" h="465">
                      <a:moveTo>
                        <a:pt x="66" y="22"/>
                      </a:moveTo>
                      <a:lnTo>
                        <a:pt x="67" y="22"/>
                      </a:lnTo>
                      <a:lnTo>
                        <a:pt x="70" y="20"/>
                      </a:lnTo>
                      <a:lnTo>
                        <a:pt x="73" y="20"/>
                      </a:lnTo>
                      <a:lnTo>
                        <a:pt x="80" y="19"/>
                      </a:lnTo>
                      <a:lnTo>
                        <a:pt x="92" y="18"/>
                      </a:lnTo>
                      <a:lnTo>
                        <a:pt x="101" y="17"/>
                      </a:lnTo>
                      <a:lnTo>
                        <a:pt x="104" y="16"/>
                      </a:lnTo>
                      <a:lnTo>
                        <a:pt x="110" y="16"/>
                      </a:lnTo>
                      <a:lnTo>
                        <a:pt x="121" y="14"/>
                      </a:lnTo>
                      <a:lnTo>
                        <a:pt x="131" y="13"/>
                      </a:lnTo>
                      <a:lnTo>
                        <a:pt x="134" y="12"/>
                      </a:lnTo>
                      <a:lnTo>
                        <a:pt x="137" y="12"/>
                      </a:lnTo>
                      <a:lnTo>
                        <a:pt x="163" y="8"/>
                      </a:lnTo>
                      <a:lnTo>
                        <a:pt x="169" y="6"/>
                      </a:lnTo>
                      <a:lnTo>
                        <a:pt x="173" y="6"/>
                      </a:lnTo>
                      <a:lnTo>
                        <a:pt x="174" y="6"/>
                      </a:lnTo>
                      <a:lnTo>
                        <a:pt x="186" y="4"/>
                      </a:lnTo>
                      <a:lnTo>
                        <a:pt x="199" y="1"/>
                      </a:lnTo>
                      <a:lnTo>
                        <a:pt x="204" y="0"/>
                      </a:lnTo>
                      <a:lnTo>
                        <a:pt x="204" y="8"/>
                      </a:lnTo>
                      <a:lnTo>
                        <a:pt x="196" y="18"/>
                      </a:lnTo>
                      <a:lnTo>
                        <a:pt x="190" y="34"/>
                      </a:lnTo>
                      <a:lnTo>
                        <a:pt x="191" y="36"/>
                      </a:lnTo>
                      <a:lnTo>
                        <a:pt x="199" y="41"/>
                      </a:lnTo>
                      <a:lnTo>
                        <a:pt x="210" y="46"/>
                      </a:lnTo>
                      <a:lnTo>
                        <a:pt x="212" y="48"/>
                      </a:lnTo>
                      <a:lnTo>
                        <a:pt x="217" y="52"/>
                      </a:lnTo>
                      <a:lnTo>
                        <a:pt x="218" y="53"/>
                      </a:lnTo>
                      <a:lnTo>
                        <a:pt x="222" y="53"/>
                      </a:lnTo>
                      <a:lnTo>
                        <a:pt x="232" y="53"/>
                      </a:lnTo>
                      <a:lnTo>
                        <a:pt x="238" y="61"/>
                      </a:lnTo>
                      <a:lnTo>
                        <a:pt x="244" y="70"/>
                      </a:lnTo>
                      <a:lnTo>
                        <a:pt x="245" y="71"/>
                      </a:lnTo>
                      <a:lnTo>
                        <a:pt x="247" y="73"/>
                      </a:lnTo>
                      <a:lnTo>
                        <a:pt x="247" y="77"/>
                      </a:lnTo>
                      <a:lnTo>
                        <a:pt x="255" y="86"/>
                      </a:lnTo>
                      <a:lnTo>
                        <a:pt x="259" y="91"/>
                      </a:lnTo>
                      <a:lnTo>
                        <a:pt x="263" y="96"/>
                      </a:lnTo>
                      <a:lnTo>
                        <a:pt x="264" y="97"/>
                      </a:lnTo>
                      <a:lnTo>
                        <a:pt x="267" y="101"/>
                      </a:lnTo>
                      <a:lnTo>
                        <a:pt x="282" y="110"/>
                      </a:lnTo>
                      <a:lnTo>
                        <a:pt x="295" y="117"/>
                      </a:lnTo>
                      <a:lnTo>
                        <a:pt x="299" y="125"/>
                      </a:lnTo>
                      <a:lnTo>
                        <a:pt x="303" y="131"/>
                      </a:lnTo>
                      <a:lnTo>
                        <a:pt x="307" y="133"/>
                      </a:lnTo>
                      <a:lnTo>
                        <a:pt x="310" y="133"/>
                      </a:lnTo>
                      <a:lnTo>
                        <a:pt x="317" y="137"/>
                      </a:lnTo>
                      <a:lnTo>
                        <a:pt x="318" y="137"/>
                      </a:lnTo>
                      <a:lnTo>
                        <a:pt x="328" y="152"/>
                      </a:lnTo>
                      <a:lnTo>
                        <a:pt x="335" y="158"/>
                      </a:lnTo>
                      <a:lnTo>
                        <a:pt x="337" y="165"/>
                      </a:lnTo>
                      <a:lnTo>
                        <a:pt x="346" y="169"/>
                      </a:lnTo>
                      <a:lnTo>
                        <a:pt x="347" y="174"/>
                      </a:lnTo>
                      <a:lnTo>
                        <a:pt x="349" y="175"/>
                      </a:lnTo>
                      <a:lnTo>
                        <a:pt x="360" y="176"/>
                      </a:lnTo>
                      <a:lnTo>
                        <a:pt x="366" y="182"/>
                      </a:lnTo>
                      <a:lnTo>
                        <a:pt x="371" y="185"/>
                      </a:lnTo>
                      <a:lnTo>
                        <a:pt x="372" y="192"/>
                      </a:lnTo>
                      <a:lnTo>
                        <a:pt x="384" y="211"/>
                      </a:lnTo>
                      <a:lnTo>
                        <a:pt x="385" y="222"/>
                      </a:lnTo>
                      <a:lnTo>
                        <a:pt x="388" y="225"/>
                      </a:lnTo>
                      <a:lnTo>
                        <a:pt x="389" y="225"/>
                      </a:lnTo>
                      <a:lnTo>
                        <a:pt x="396" y="227"/>
                      </a:lnTo>
                      <a:lnTo>
                        <a:pt x="414" y="251"/>
                      </a:lnTo>
                      <a:lnTo>
                        <a:pt x="414" y="258"/>
                      </a:lnTo>
                      <a:lnTo>
                        <a:pt x="414" y="260"/>
                      </a:lnTo>
                      <a:lnTo>
                        <a:pt x="418" y="270"/>
                      </a:lnTo>
                      <a:lnTo>
                        <a:pt x="429" y="271"/>
                      </a:lnTo>
                      <a:lnTo>
                        <a:pt x="438" y="275"/>
                      </a:lnTo>
                      <a:lnTo>
                        <a:pt x="442" y="275"/>
                      </a:lnTo>
                      <a:lnTo>
                        <a:pt x="443" y="279"/>
                      </a:lnTo>
                      <a:lnTo>
                        <a:pt x="433" y="295"/>
                      </a:lnTo>
                      <a:lnTo>
                        <a:pt x="426" y="294"/>
                      </a:lnTo>
                      <a:lnTo>
                        <a:pt x="430" y="300"/>
                      </a:lnTo>
                      <a:lnTo>
                        <a:pt x="424" y="311"/>
                      </a:lnTo>
                      <a:lnTo>
                        <a:pt x="421" y="311"/>
                      </a:lnTo>
                      <a:lnTo>
                        <a:pt x="419" y="313"/>
                      </a:lnTo>
                      <a:lnTo>
                        <a:pt x="424" y="314"/>
                      </a:lnTo>
                      <a:lnTo>
                        <a:pt x="425" y="320"/>
                      </a:lnTo>
                      <a:lnTo>
                        <a:pt x="423" y="330"/>
                      </a:lnTo>
                      <a:lnTo>
                        <a:pt x="421" y="329"/>
                      </a:lnTo>
                      <a:lnTo>
                        <a:pt x="415" y="331"/>
                      </a:lnTo>
                      <a:lnTo>
                        <a:pt x="418" y="333"/>
                      </a:lnTo>
                      <a:lnTo>
                        <a:pt x="423" y="332"/>
                      </a:lnTo>
                      <a:lnTo>
                        <a:pt x="418" y="348"/>
                      </a:lnTo>
                      <a:lnTo>
                        <a:pt x="415" y="348"/>
                      </a:lnTo>
                      <a:lnTo>
                        <a:pt x="419" y="357"/>
                      </a:lnTo>
                      <a:lnTo>
                        <a:pt x="420" y="360"/>
                      </a:lnTo>
                      <a:lnTo>
                        <a:pt x="413" y="373"/>
                      </a:lnTo>
                      <a:lnTo>
                        <a:pt x="408" y="378"/>
                      </a:lnTo>
                      <a:lnTo>
                        <a:pt x="411" y="378"/>
                      </a:lnTo>
                      <a:lnTo>
                        <a:pt x="411" y="388"/>
                      </a:lnTo>
                      <a:lnTo>
                        <a:pt x="408" y="390"/>
                      </a:lnTo>
                      <a:lnTo>
                        <a:pt x="413" y="391"/>
                      </a:lnTo>
                      <a:lnTo>
                        <a:pt x="414" y="418"/>
                      </a:lnTo>
                      <a:lnTo>
                        <a:pt x="389" y="418"/>
                      </a:lnTo>
                      <a:lnTo>
                        <a:pt x="376" y="416"/>
                      </a:lnTo>
                      <a:lnTo>
                        <a:pt x="372" y="414"/>
                      </a:lnTo>
                      <a:lnTo>
                        <a:pt x="363" y="424"/>
                      </a:lnTo>
                      <a:lnTo>
                        <a:pt x="369" y="450"/>
                      </a:lnTo>
                      <a:lnTo>
                        <a:pt x="367" y="463"/>
                      </a:lnTo>
                      <a:lnTo>
                        <a:pt x="355" y="464"/>
                      </a:lnTo>
                      <a:lnTo>
                        <a:pt x="351" y="452"/>
                      </a:lnTo>
                      <a:lnTo>
                        <a:pt x="349" y="444"/>
                      </a:lnTo>
                      <a:lnTo>
                        <a:pt x="347" y="445"/>
                      </a:lnTo>
                      <a:lnTo>
                        <a:pt x="336" y="445"/>
                      </a:lnTo>
                      <a:lnTo>
                        <a:pt x="331" y="445"/>
                      </a:lnTo>
                      <a:lnTo>
                        <a:pt x="328" y="446"/>
                      </a:lnTo>
                      <a:lnTo>
                        <a:pt x="324" y="446"/>
                      </a:lnTo>
                      <a:lnTo>
                        <a:pt x="317" y="446"/>
                      </a:lnTo>
                      <a:lnTo>
                        <a:pt x="310" y="447"/>
                      </a:lnTo>
                      <a:lnTo>
                        <a:pt x="307" y="447"/>
                      </a:lnTo>
                      <a:lnTo>
                        <a:pt x="303" y="447"/>
                      </a:lnTo>
                      <a:lnTo>
                        <a:pt x="292" y="450"/>
                      </a:lnTo>
                      <a:lnTo>
                        <a:pt x="269" y="451"/>
                      </a:lnTo>
                      <a:lnTo>
                        <a:pt x="264" y="451"/>
                      </a:lnTo>
                      <a:lnTo>
                        <a:pt x="258" y="452"/>
                      </a:lnTo>
                      <a:lnTo>
                        <a:pt x="253" y="452"/>
                      </a:lnTo>
                      <a:lnTo>
                        <a:pt x="251" y="453"/>
                      </a:lnTo>
                      <a:lnTo>
                        <a:pt x="250" y="453"/>
                      </a:lnTo>
                      <a:lnTo>
                        <a:pt x="247" y="453"/>
                      </a:lnTo>
                      <a:lnTo>
                        <a:pt x="238" y="453"/>
                      </a:lnTo>
                      <a:lnTo>
                        <a:pt x="227" y="454"/>
                      </a:lnTo>
                      <a:lnTo>
                        <a:pt x="225" y="454"/>
                      </a:lnTo>
                      <a:lnTo>
                        <a:pt x="221" y="454"/>
                      </a:lnTo>
                      <a:lnTo>
                        <a:pt x="216" y="454"/>
                      </a:lnTo>
                      <a:lnTo>
                        <a:pt x="204" y="456"/>
                      </a:lnTo>
                      <a:lnTo>
                        <a:pt x="198" y="457"/>
                      </a:lnTo>
                      <a:lnTo>
                        <a:pt x="193" y="457"/>
                      </a:lnTo>
                      <a:lnTo>
                        <a:pt x="192" y="457"/>
                      </a:lnTo>
                      <a:lnTo>
                        <a:pt x="188" y="457"/>
                      </a:lnTo>
                      <a:lnTo>
                        <a:pt x="186" y="457"/>
                      </a:lnTo>
                      <a:lnTo>
                        <a:pt x="176" y="458"/>
                      </a:lnTo>
                      <a:lnTo>
                        <a:pt x="172" y="458"/>
                      </a:lnTo>
                      <a:lnTo>
                        <a:pt x="169" y="458"/>
                      </a:lnTo>
                      <a:lnTo>
                        <a:pt x="166" y="459"/>
                      </a:lnTo>
                      <a:lnTo>
                        <a:pt x="160" y="459"/>
                      </a:lnTo>
                      <a:lnTo>
                        <a:pt x="152" y="460"/>
                      </a:lnTo>
                      <a:lnTo>
                        <a:pt x="137" y="462"/>
                      </a:lnTo>
                      <a:lnTo>
                        <a:pt x="119" y="463"/>
                      </a:lnTo>
                      <a:lnTo>
                        <a:pt x="119" y="462"/>
                      </a:lnTo>
                      <a:lnTo>
                        <a:pt x="119" y="463"/>
                      </a:lnTo>
                      <a:lnTo>
                        <a:pt x="116" y="462"/>
                      </a:lnTo>
                      <a:lnTo>
                        <a:pt x="102" y="438"/>
                      </a:lnTo>
                      <a:lnTo>
                        <a:pt x="102" y="434"/>
                      </a:lnTo>
                      <a:lnTo>
                        <a:pt x="102" y="433"/>
                      </a:lnTo>
                      <a:lnTo>
                        <a:pt x="98" y="427"/>
                      </a:lnTo>
                      <a:lnTo>
                        <a:pt x="96" y="422"/>
                      </a:lnTo>
                      <a:lnTo>
                        <a:pt x="90" y="410"/>
                      </a:lnTo>
                      <a:lnTo>
                        <a:pt x="91" y="404"/>
                      </a:lnTo>
                      <a:lnTo>
                        <a:pt x="90" y="397"/>
                      </a:lnTo>
                      <a:lnTo>
                        <a:pt x="91" y="384"/>
                      </a:lnTo>
                      <a:lnTo>
                        <a:pt x="92" y="382"/>
                      </a:lnTo>
                      <a:lnTo>
                        <a:pt x="88" y="370"/>
                      </a:lnTo>
                      <a:lnTo>
                        <a:pt x="82" y="364"/>
                      </a:lnTo>
                      <a:lnTo>
                        <a:pt x="80" y="357"/>
                      </a:lnTo>
                      <a:lnTo>
                        <a:pt x="79" y="356"/>
                      </a:lnTo>
                      <a:lnTo>
                        <a:pt x="79" y="345"/>
                      </a:lnTo>
                      <a:lnTo>
                        <a:pt x="79" y="344"/>
                      </a:lnTo>
                      <a:lnTo>
                        <a:pt x="83" y="333"/>
                      </a:lnTo>
                      <a:lnTo>
                        <a:pt x="83" y="332"/>
                      </a:lnTo>
                      <a:lnTo>
                        <a:pt x="83" y="325"/>
                      </a:lnTo>
                      <a:lnTo>
                        <a:pt x="82" y="319"/>
                      </a:lnTo>
                      <a:lnTo>
                        <a:pt x="85" y="313"/>
                      </a:lnTo>
                      <a:lnTo>
                        <a:pt x="92" y="307"/>
                      </a:lnTo>
                      <a:lnTo>
                        <a:pt x="94" y="306"/>
                      </a:lnTo>
                      <a:lnTo>
                        <a:pt x="84" y="299"/>
                      </a:lnTo>
                      <a:lnTo>
                        <a:pt x="85" y="291"/>
                      </a:lnTo>
                      <a:lnTo>
                        <a:pt x="82" y="281"/>
                      </a:lnTo>
                      <a:lnTo>
                        <a:pt x="82" y="279"/>
                      </a:lnTo>
                      <a:lnTo>
                        <a:pt x="74" y="270"/>
                      </a:lnTo>
                      <a:lnTo>
                        <a:pt x="72" y="267"/>
                      </a:lnTo>
                      <a:lnTo>
                        <a:pt x="68" y="257"/>
                      </a:lnTo>
                      <a:lnTo>
                        <a:pt x="67" y="257"/>
                      </a:lnTo>
                      <a:lnTo>
                        <a:pt x="68" y="253"/>
                      </a:lnTo>
                      <a:lnTo>
                        <a:pt x="61" y="243"/>
                      </a:lnTo>
                      <a:lnTo>
                        <a:pt x="59" y="235"/>
                      </a:lnTo>
                      <a:lnTo>
                        <a:pt x="58" y="231"/>
                      </a:lnTo>
                      <a:lnTo>
                        <a:pt x="54" y="219"/>
                      </a:lnTo>
                      <a:lnTo>
                        <a:pt x="54" y="218"/>
                      </a:lnTo>
                      <a:lnTo>
                        <a:pt x="52" y="209"/>
                      </a:lnTo>
                      <a:lnTo>
                        <a:pt x="47" y="193"/>
                      </a:lnTo>
                      <a:lnTo>
                        <a:pt x="46" y="188"/>
                      </a:lnTo>
                      <a:lnTo>
                        <a:pt x="44" y="182"/>
                      </a:lnTo>
                      <a:lnTo>
                        <a:pt x="43" y="181"/>
                      </a:lnTo>
                      <a:lnTo>
                        <a:pt x="38" y="168"/>
                      </a:lnTo>
                      <a:lnTo>
                        <a:pt x="38" y="165"/>
                      </a:lnTo>
                      <a:lnTo>
                        <a:pt x="32" y="145"/>
                      </a:lnTo>
                      <a:lnTo>
                        <a:pt x="32" y="144"/>
                      </a:lnTo>
                      <a:lnTo>
                        <a:pt x="31" y="140"/>
                      </a:lnTo>
                      <a:lnTo>
                        <a:pt x="29" y="133"/>
                      </a:lnTo>
                      <a:lnTo>
                        <a:pt x="29" y="128"/>
                      </a:lnTo>
                      <a:lnTo>
                        <a:pt x="28" y="126"/>
                      </a:lnTo>
                      <a:lnTo>
                        <a:pt x="26" y="121"/>
                      </a:lnTo>
                      <a:lnTo>
                        <a:pt x="24" y="114"/>
                      </a:lnTo>
                      <a:lnTo>
                        <a:pt x="22" y="107"/>
                      </a:lnTo>
                      <a:lnTo>
                        <a:pt x="20" y="101"/>
                      </a:lnTo>
                      <a:lnTo>
                        <a:pt x="17" y="89"/>
                      </a:lnTo>
                      <a:lnTo>
                        <a:pt x="13" y="83"/>
                      </a:lnTo>
                      <a:lnTo>
                        <a:pt x="12" y="77"/>
                      </a:lnTo>
                      <a:lnTo>
                        <a:pt x="10" y="71"/>
                      </a:lnTo>
                      <a:lnTo>
                        <a:pt x="10" y="67"/>
                      </a:lnTo>
                      <a:lnTo>
                        <a:pt x="6" y="53"/>
                      </a:lnTo>
                      <a:lnTo>
                        <a:pt x="4" y="46"/>
                      </a:lnTo>
                      <a:lnTo>
                        <a:pt x="4" y="42"/>
                      </a:lnTo>
                      <a:lnTo>
                        <a:pt x="2" y="41"/>
                      </a:lnTo>
                      <a:lnTo>
                        <a:pt x="0" y="30"/>
                      </a:lnTo>
                      <a:lnTo>
                        <a:pt x="8" y="29"/>
                      </a:lnTo>
                      <a:lnTo>
                        <a:pt x="10" y="29"/>
                      </a:lnTo>
                      <a:lnTo>
                        <a:pt x="18" y="28"/>
                      </a:lnTo>
                      <a:lnTo>
                        <a:pt x="19" y="28"/>
                      </a:lnTo>
                      <a:lnTo>
                        <a:pt x="24" y="26"/>
                      </a:lnTo>
                      <a:lnTo>
                        <a:pt x="28" y="26"/>
                      </a:lnTo>
                      <a:lnTo>
                        <a:pt x="29" y="26"/>
                      </a:lnTo>
                      <a:lnTo>
                        <a:pt x="50" y="23"/>
                      </a:lnTo>
                      <a:lnTo>
                        <a:pt x="55" y="23"/>
                      </a:lnTo>
                      <a:lnTo>
                        <a:pt x="61" y="22"/>
                      </a:lnTo>
                      <a:lnTo>
                        <a:pt x="66" y="22"/>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5" name="Freeform 53"/>
                <p:cNvSpPr>
                  <a:spLocks/>
                </p:cNvSpPr>
                <p:nvPr/>
              </p:nvSpPr>
              <p:spPr bwMode="auto">
                <a:xfrm>
                  <a:off x="6289675" y="3654425"/>
                  <a:ext cx="654050" cy="503238"/>
                </a:xfrm>
                <a:custGeom>
                  <a:avLst/>
                  <a:gdLst>
                    <a:gd name="T0" fmla="*/ 2147483646 w 412"/>
                    <a:gd name="T1" fmla="*/ 2147483646 h 317"/>
                    <a:gd name="T2" fmla="*/ 2147483646 w 412"/>
                    <a:gd name="T3" fmla="*/ 2147483646 h 317"/>
                    <a:gd name="T4" fmla="*/ 2147483646 w 412"/>
                    <a:gd name="T5" fmla="*/ 2147483646 h 317"/>
                    <a:gd name="T6" fmla="*/ 2147483646 w 412"/>
                    <a:gd name="T7" fmla="*/ 2147483646 h 317"/>
                    <a:gd name="T8" fmla="*/ 2147483646 w 412"/>
                    <a:gd name="T9" fmla="*/ 2147483646 h 317"/>
                    <a:gd name="T10" fmla="*/ 2147483646 w 412"/>
                    <a:gd name="T11" fmla="*/ 2147483646 h 317"/>
                    <a:gd name="T12" fmla="*/ 2147483646 w 412"/>
                    <a:gd name="T13" fmla="*/ 2147483646 h 317"/>
                    <a:gd name="T14" fmla="*/ 2147483646 w 412"/>
                    <a:gd name="T15" fmla="*/ 2147483646 h 317"/>
                    <a:gd name="T16" fmla="*/ 2147483646 w 412"/>
                    <a:gd name="T17" fmla="*/ 2147483646 h 317"/>
                    <a:gd name="T18" fmla="*/ 2147483646 w 412"/>
                    <a:gd name="T19" fmla="*/ 2147483646 h 317"/>
                    <a:gd name="T20" fmla="*/ 2147483646 w 412"/>
                    <a:gd name="T21" fmla="*/ 2147483646 h 317"/>
                    <a:gd name="T22" fmla="*/ 2147483646 w 412"/>
                    <a:gd name="T23" fmla="*/ 2147483646 h 317"/>
                    <a:gd name="T24" fmla="*/ 2147483646 w 412"/>
                    <a:gd name="T25" fmla="*/ 2147483646 h 317"/>
                    <a:gd name="T26" fmla="*/ 2147483646 w 412"/>
                    <a:gd name="T27" fmla="*/ 2147483646 h 317"/>
                    <a:gd name="T28" fmla="*/ 2147483646 w 412"/>
                    <a:gd name="T29" fmla="*/ 2147483646 h 317"/>
                    <a:gd name="T30" fmla="*/ 2147483646 w 412"/>
                    <a:gd name="T31" fmla="*/ 2147483646 h 317"/>
                    <a:gd name="T32" fmla="*/ 2147483646 w 412"/>
                    <a:gd name="T33" fmla="*/ 2147483646 h 317"/>
                    <a:gd name="T34" fmla="*/ 2147483646 w 412"/>
                    <a:gd name="T35" fmla="*/ 2147483646 h 317"/>
                    <a:gd name="T36" fmla="*/ 2147483646 w 412"/>
                    <a:gd name="T37" fmla="*/ 2147483646 h 317"/>
                    <a:gd name="T38" fmla="*/ 2147483646 w 412"/>
                    <a:gd name="T39" fmla="*/ 2147483646 h 317"/>
                    <a:gd name="T40" fmla="*/ 2147483646 w 412"/>
                    <a:gd name="T41" fmla="*/ 2147483646 h 317"/>
                    <a:gd name="T42" fmla="*/ 2147483646 w 412"/>
                    <a:gd name="T43" fmla="*/ 2147483646 h 317"/>
                    <a:gd name="T44" fmla="*/ 2147483646 w 412"/>
                    <a:gd name="T45" fmla="*/ 2147483646 h 317"/>
                    <a:gd name="T46" fmla="*/ 2147483646 w 412"/>
                    <a:gd name="T47" fmla="*/ 2147483646 h 317"/>
                    <a:gd name="T48" fmla="*/ 2147483646 w 412"/>
                    <a:gd name="T49" fmla="*/ 2147483646 h 317"/>
                    <a:gd name="T50" fmla="*/ 2147483646 w 412"/>
                    <a:gd name="T51" fmla="*/ 2147483646 h 317"/>
                    <a:gd name="T52" fmla="*/ 2147483646 w 412"/>
                    <a:gd name="T53" fmla="*/ 2147483646 h 317"/>
                    <a:gd name="T54" fmla="*/ 2147483646 w 412"/>
                    <a:gd name="T55" fmla="*/ 2147483646 h 317"/>
                    <a:gd name="T56" fmla="*/ 2147483646 w 412"/>
                    <a:gd name="T57" fmla="*/ 2147483646 h 317"/>
                    <a:gd name="T58" fmla="*/ 2147483646 w 412"/>
                    <a:gd name="T59" fmla="*/ 2147483646 h 317"/>
                    <a:gd name="T60" fmla="*/ 2147483646 w 412"/>
                    <a:gd name="T61" fmla="*/ 2147483646 h 317"/>
                    <a:gd name="T62" fmla="*/ 2147483646 w 412"/>
                    <a:gd name="T63" fmla="*/ 2147483646 h 317"/>
                    <a:gd name="T64" fmla="*/ 2147483646 w 412"/>
                    <a:gd name="T65" fmla="*/ 2147483646 h 317"/>
                    <a:gd name="T66" fmla="*/ 2147483646 w 412"/>
                    <a:gd name="T67" fmla="*/ 2147483646 h 317"/>
                    <a:gd name="T68" fmla="*/ 2147483646 w 412"/>
                    <a:gd name="T69" fmla="*/ 2147483646 h 317"/>
                    <a:gd name="T70" fmla="*/ 2147483646 w 412"/>
                    <a:gd name="T71" fmla="*/ 2147483646 h 317"/>
                    <a:gd name="T72" fmla="*/ 2147483646 w 412"/>
                    <a:gd name="T73" fmla="*/ 2147483646 h 317"/>
                    <a:gd name="T74" fmla="*/ 2147483646 w 412"/>
                    <a:gd name="T75" fmla="*/ 2147483646 h 317"/>
                    <a:gd name="T76" fmla="*/ 2147483646 w 412"/>
                    <a:gd name="T77" fmla="*/ 2147483646 h 317"/>
                    <a:gd name="T78" fmla="*/ 2147483646 w 412"/>
                    <a:gd name="T79" fmla="*/ 2147483646 h 317"/>
                    <a:gd name="T80" fmla="*/ 2147483646 w 412"/>
                    <a:gd name="T81" fmla="*/ 2147483646 h 317"/>
                    <a:gd name="T82" fmla="*/ 2147483646 w 412"/>
                    <a:gd name="T83" fmla="*/ 2147483646 h 317"/>
                    <a:gd name="T84" fmla="*/ 2147483646 w 412"/>
                    <a:gd name="T85" fmla="*/ 2147483646 h 317"/>
                    <a:gd name="T86" fmla="*/ 2147483646 w 412"/>
                    <a:gd name="T87" fmla="*/ 2147483646 h 31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412"/>
                    <a:gd name="T133" fmla="*/ 0 h 317"/>
                    <a:gd name="T134" fmla="*/ 412 w 412"/>
                    <a:gd name="T135" fmla="*/ 317 h 31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412" h="317">
                      <a:moveTo>
                        <a:pt x="73" y="137"/>
                      </a:moveTo>
                      <a:lnTo>
                        <a:pt x="74" y="138"/>
                      </a:lnTo>
                      <a:lnTo>
                        <a:pt x="77" y="142"/>
                      </a:lnTo>
                      <a:lnTo>
                        <a:pt x="92" y="151"/>
                      </a:lnTo>
                      <a:lnTo>
                        <a:pt x="105" y="159"/>
                      </a:lnTo>
                      <a:lnTo>
                        <a:pt x="109" y="166"/>
                      </a:lnTo>
                      <a:lnTo>
                        <a:pt x="113" y="172"/>
                      </a:lnTo>
                      <a:lnTo>
                        <a:pt x="117" y="174"/>
                      </a:lnTo>
                      <a:lnTo>
                        <a:pt x="120" y="174"/>
                      </a:lnTo>
                      <a:lnTo>
                        <a:pt x="127" y="178"/>
                      </a:lnTo>
                      <a:lnTo>
                        <a:pt x="128" y="178"/>
                      </a:lnTo>
                      <a:lnTo>
                        <a:pt x="138" y="193"/>
                      </a:lnTo>
                      <a:lnTo>
                        <a:pt x="145" y="199"/>
                      </a:lnTo>
                      <a:lnTo>
                        <a:pt x="147" y="207"/>
                      </a:lnTo>
                      <a:lnTo>
                        <a:pt x="156" y="210"/>
                      </a:lnTo>
                      <a:lnTo>
                        <a:pt x="157" y="215"/>
                      </a:lnTo>
                      <a:lnTo>
                        <a:pt x="159" y="216"/>
                      </a:lnTo>
                      <a:lnTo>
                        <a:pt x="170" y="217"/>
                      </a:lnTo>
                      <a:lnTo>
                        <a:pt x="176" y="223"/>
                      </a:lnTo>
                      <a:lnTo>
                        <a:pt x="181" y="226"/>
                      </a:lnTo>
                      <a:lnTo>
                        <a:pt x="182" y="233"/>
                      </a:lnTo>
                      <a:lnTo>
                        <a:pt x="194" y="252"/>
                      </a:lnTo>
                      <a:lnTo>
                        <a:pt x="195" y="263"/>
                      </a:lnTo>
                      <a:lnTo>
                        <a:pt x="198" y="267"/>
                      </a:lnTo>
                      <a:lnTo>
                        <a:pt x="199" y="267"/>
                      </a:lnTo>
                      <a:lnTo>
                        <a:pt x="206" y="268"/>
                      </a:lnTo>
                      <a:lnTo>
                        <a:pt x="224" y="292"/>
                      </a:lnTo>
                      <a:lnTo>
                        <a:pt x="224" y="299"/>
                      </a:lnTo>
                      <a:lnTo>
                        <a:pt x="224" y="302"/>
                      </a:lnTo>
                      <a:lnTo>
                        <a:pt x="228" y="311"/>
                      </a:lnTo>
                      <a:lnTo>
                        <a:pt x="238" y="312"/>
                      </a:lnTo>
                      <a:lnTo>
                        <a:pt x="248" y="316"/>
                      </a:lnTo>
                      <a:lnTo>
                        <a:pt x="248" y="312"/>
                      </a:lnTo>
                      <a:lnTo>
                        <a:pt x="249" y="312"/>
                      </a:lnTo>
                      <a:lnTo>
                        <a:pt x="259" y="304"/>
                      </a:lnTo>
                      <a:lnTo>
                        <a:pt x="264" y="296"/>
                      </a:lnTo>
                      <a:lnTo>
                        <a:pt x="256" y="291"/>
                      </a:lnTo>
                      <a:lnTo>
                        <a:pt x="252" y="280"/>
                      </a:lnTo>
                      <a:lnTo>
                        <a:pt x="267" y="290"/>
                      </a:lnTo>
                      <a:lnTo>
                        <a:pt x="277" y="284"/>
                      </a:lnTo>
                      <a:lnTo>
                        <a:pt x="282" y="274"/>
                      </a:lnTo>
                      <a:lnTo>
                        <a:pt x="273" y="262"/>
                      </a:lnTo>
                      <a:lnTo>
                        <a:pt x="279" y="263"/>
                      </a:lnTo>
                      <a:lnTo>
                        <a:pt x="283" y="264"/>
                      </a:lnTo>
                      <a:lnTo>
                        <a:pt x="285" y="262"/>
                      </a:lnTo>
                      <a:lnTo>
                        <a:pt x="286" y="262"/>
                      </a:lnTo>
                      <a:lnTo>
                        <a:pt x="288" y="263"/>
                      </a:lnTo>
                      <a:lnTo>
                        <a:pt x="291" y="261"/>
                      </a:lnTo>
                      <a:lnTo>
                        <a:pt x="303" y="250"/>
                      </a:lnTo>
                      <a:lnTo>
                        <a:pt x="315" y="245"/>
                      </a:lnTo>
                      <a:lnTo>
                        <a:pt x="322" y="229"/>
                      </a:lnTo>
                      <a:lnTo>
                        <a:pt x="332" y="222"/>
                      </a:lnTo>
                      <a:lnTo>
                        <a:pt x="344" y="207"/>
                      </a:lnTo>
                      <a:lnTo>
                        <a:pt x="342" y="199"/>
                      </a:lnTo>
                      <a:lnTo>
                        <a:pt x="358" y="196"/>
                      </a:lnTo>
                      <a:lnTo>
                        <a:pt x="365" y="181"/>
                      </a:lnTo>
                      <a:lnTo>
                        <a:pt x="368" y="181"/>
                      </a:lnTo>
                      <a:lnTo>
                        <a:pt x="371" y="155"/>
                      </a:lnTo>
                      <a:lnTo>
                        <a:pt x="379" y="131"/>
                      </a:lnTo>
                      <a:lnTo>
                        <a:pt x="392" y="109"/>
                      </a:lnTo>
                      <a:lnTo>
                        <a:pt x="395" y="106"/>
                      </a:lnTo>
                      <a:lnTo>
                        <a:pt x="411" y="94"/>
                      </a:lnTo>
                      <a:lnTo>
                        <a:pt x="409" y="93"/>
                      </a:lnTo>
                      <a:lnTo>
                        <a:pt x="401" y="88"/>
                      </a:lnTo>
                      <a:lnTo>
                        <a:pt x="401" y="87"/>
                      </a:lnTo>
                      <a:lnTo>
                        <a:pt x="379" y="71"/>
                      </a:lnTo>
                      <a:lnTo>
                        <a:pt x="365" y="61"/>
                      </a:lnTo>
                      <a:lnTo>
                        <a:pt x="359" y="58"/>
                      </a:lnTo>
                      <a:lnTo>
                        <a:pt x="340" y="43"/>
                      </a:lnTo>
                      <a:lnTo>
                        <a:pt x="333" y="38"/>
                      </a:lnTo>
                      <a:lnTo>
                        <a:pt x="322" y="30"/>
                      </a:lnTo>
                      <a:lnTo>
                        <a:pt x="321" y="30"/>
                      </a:lnTo>
                      <a:lnTo>
                        <a:pt x="307" y="19"/>
                      </a:lnTo>
                      <a:lnTo>
                        <a:pt x="300" y="14"/>
                      </a:lnTo>
                      <a:lnTo>
                        <a:pt x="294" y="16"/>
                      </a:lnTo>
                      <a:lnTo>
                        <a:pt x="284" y="18"/>
                      </a:lnTo>
                      <a:lnTo>
                        <a:pt x="279" y="18"/>
                      </a:lnTo>
                      <a:lnTo>
                        <a:pt x="273" y="19"/>
                      </a:lnTo>
                      <a:lnTo>
                        <a:pt x="252" y="22"/>
                      </a:lnTo>
                      <a:lnTo>
                        <a:pt x="247" y="24"/>
                      </a:lnTo>
                      <a:lnTo>
                        <a:pt x="235" y="25"/>
                      </a:lnTo>
                      <a:lnTo>
                        <a:pt x="228" y="26"/>
                      </a:lnTo>
                      <a:lnTo>
                        <a:pt x="207" y="30"/>
                      </a:lnTo>
                      <a:lnTo>
                        <a:pt x="206" y="17"/>
                      </a:lnTo>
                      <a:lnTo>
                        <a:pt x="201" y="11"/>
                      </a:lnTo>
                      <a:lnTo>
                        <a:pt x="200" y="11"/>
                      </a:lnTo>
                      <a:lnTo>
                        <a:pt x="198" y="8"/>
                      </a:lnTo>
                      <a:lnTo>
                        <a:pt x="195" y="5"/>
                      </a:lnTo>
                      <a:lnTo>
                        <a:pt x="187" y="7"/>
                      </a:lnTo>
                      <a:lnTo>
                        <a:pt x="182" y="1"/>
                      </a:lnTo>
                      <a:lnTo>
                        <a:pt x="182" y="0"/>
                      </a:lnTo>
                      <a:lnTo>
                        <a:pt x="174" y="0"/>
                      </a:lnTo>
                      <a:lnTo>
                        <a:pt x="164" y="1"/>
                      </a:lnTo>
                      <a:lnTo>
                        <a:pt x="158" y="2"/>
                      </a:lnTo>
                      <a:lnTo>
                        <a:pt x="156" y="2"/>
                      </a:lnTo>
                      <a:lnTo>
                        <a:pt x="145" y="4"/>
                      </a:lnTo>
                      <a:lnTo>
                        <a:pt x="123" y="6"/>
                      </a:lnTo>
                      <a:lnTo>
                        <a:pt x="122" y="6"/>
                      </a:lnTo>
                      <a:lnTo>
                        <a:pt x="114" y="7"/>
                      </a:lnTo>
                      <a:lnTo>
                        <a:pt x="105" y="7"/>
                      </a:lnTo>
                      <a:lnTo>
                        <a:pt x="98" y="10"/>
                      </a:lnTo>
                      <a:lnTo>
                        <a:pt x="91" y="10"/>
                      </a:lnTo>
                      <a:lnTo>
                        <a:pt x="85" y="10"/>
                      </a:lnTo>
                      <a:lnTo>
                        <a:pt x="84" y="11"/>
                      </a:lnTo>
                      <a:lnTo>
                        <a:pt x="83" y="11"/>
                      </a:lnTo>
                      <a:lnTo>
                        <a:pt x="74" y="13"/>
                      </a:lnTo>
                      <a:lnTo>
                        <a:pt x="62" y="17"/>
                      </a:lnTo>
                      <a:lnTo>
                        <a:pt x="56" y="19"/>
                      </a:lnTo>
                      <a:lnTo>
                        <a:pt x="52" y="22"/>
                      </a:lnTo>
                      <a:lnTo>
                        <a:pt x="48" y="24"/>
                      </a:lnTo>
                      <a:lnTo>
                        <a:pt x="42" y="30"/>
                      </a:lnTo>
                      <a:lnTo>
                        <a:pt x="34" y="32"/>
                      </a:lnTo>
                      <a:lnTo>
                        <a:pt x="31" y="34"/>
                      </a:lnTo>
                      <a:lnTo>
                        <a:pt x="24" y="37"/>
                      </a:lnTo>
                      <a:lnTo>
                        <a:pt x="14" y="41"/>
                      </a:lnTo>
                      <a:lnTo>
                        <a:pt x="14" y="49"/>
                      </a:lnTo>
                      <a:lnTo>
                        <a:pt x="6" y="59"/>
                      </a:lnTo>
                      <a:lnTo>
                        <a:pt x="0" y="74"/>
                      </a:lnTo>
                      <a:lnTo>
                        <a:pt x="1" y="77"/>
                      </a:lnTo>
                      <a:lnTo>
                        <a:pt x="10" y="82"/>
                      </a:lnTo>
                      <a:lnTo>
                        <a:pt x="20" y="87"/>
                      </a:lnTo>
                      <a:lnTo>
                        <a:pt x="23" y="89"/>
                      </a:lnTo>
                      <a:lnTo>
                        <a:pt x="28" y="93"/>
                      </a:lnTo>
                      <a:lnTo>
                        <a:pt x="29" y="94"/>
                      </a:lnTo>
                      <a:lnTo>
                        <a:pt x="32" y="94"/>
                      </a:lnTo>
                      <a:lnTo>
                        <a:pt x="42" y="94"/>
                      </a:lnTo>
                      <a:lnTo>
                        <a:pt x="48" y="102"/>
                      </a:lnTo>
                      <a:lnTo>
                        <a:pt x="54" y="111"/>
                      </a:lnTo>
                      <a:lnTo>
                        <a:pt x="55" y="112"/>
                      </a:lnTo>
                      <a:lnTo>
                        <a:pt x="58" y="114"/>
                      </a:lnTo>
                      <a:lnTo>
                        <a:pt x="58" y="118"/>
                      </a:lnTo>
                      <a:lnTo>
                        <a:pt x="65" y="127"/>
                      </a:lnTo>
                      <a:lnTo>
                        <a:pt x="69" y="132"/>
                      </a:lnTo>
                      <a:lnTo>
                        <a:pt x="73" y="137"/>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6" name="Freeform 55"/>
                <p:cNvSpPr>
                  <a:spLocks/>
                </p:cNvSpPr>
                <p:nvPr/>
              </p:nvSpPr>
              <p:spPr bwMode="auto">
                <a:xfrm>
                  <a:off x="2074863" y="1376363"/>
                  <a:ext cx="765175" cy="1233487"/>
                </a:xfrm>
                <a:custGeom>
                  <a:avLst/>
                  <a:gdLst>
                    <a:gd name="T0" fmla="*/ 2147483646 w 482"/>
                    <a:gd name="T1" fmla="*/ 2147483646 h 777"/>
                    <a:gd name="T2" fmla="*/ 2147483646 w 482"/>
                    <a:gd name="T3" fmla="*/ 2147483646 h 777"/>
                    <a:gd name="T4" fmla="*/ 0 w 482"/>
                    <a:gd name="T5" fmla="*/ 2147483646 h 777"/>
                    <a:gd name="T6" fmla="*/ 2147483646 w 482"/>
                    <a:gd name="T7" fmla="*/ 2147483646 h 777"/>
                    <a:gd name="T8" fmla="*/ 2147483646 w 482"/>
                    <a:gd name="T9" fmla="*/ 2147483646 h 777"/>
                    <a:gd name="T10" fmla="*/ 2147483646 w 482"/>
                    <a:gd name="T11" fmla="*/ 2147483646 h 777"/>
                    <a:gd name="T12" fmla="*/ 2147483646 w 482"/>
                    <a:gd name="T13" fmla="*/ 2147483646 h 777"/>
                    <a:gd name="T14" fmla="*/ 2147483646 w 482"/>
                    <a:gd name="T15" fmla="*/ 2147483646 h 777"/>
                    <a:gd name="T16" fmla="*/ 2147483646 w 482"/>
                    <a:gd name="T17" fmla="*/ 2147483646 h 777"/>
                    <a:gd name="T18" fmla="*/ 2147483646 w 482"/>
                    <a:gd name="T19" fmla="*/ 2147483646 h 777"/>
                    <a:gd name="T20" fmla="*/ 2147483646 w 482"/>
                    <a:gd name="T21" fmla="*/ 2147483646 h 777"/>
                    <a:gd name="T22" fmla="*/ 2147483646 w 482"/>
                    <a:gd name="T23" fmla="*/ 2147483646 h 777"/>
                    <a:gd name="T24" fmla="*/ 2147483646 w 482"/>
                    <a:gd name="T25" fmla="*/ 2147483646 h 777"/>
                    <a:gd name="T26" fmla="*/ 2147483646 w 482"/>
                    <a:gd name="T27" fmla="*/ 2147483646 h 777"/>
                    <a:gd name="T28" fmla="*/ 2147483646 w 482"/>
                    <a:gd name="T29" fmla="*/ 2147483646 h 777"/>
                    <a:gd name="T30" fmla="*/ 2147483646 w 482"/>
                    <a:gd name="T31" fmla="*/ 2147483646 h 777"/>
                    <a:gd name="T32" fmla="*/ 2147483646 w 482"/>
                    <a:gd name="T33" fmla="*/ 2147483646 h 777"/>
                    <a:gd name="T34" fmla="*/ 2147483646 w 482"/>
                    <a:gd name="T35" fmla="*/ 2147483646 h 777"/>
                    <a:gd name="T36" fmla="*/ 2147483646 w 482"/>
                    <a:gd name="T37" fmla="*/ 2147483646 h 777"/>
                    <a:gd name="T38" fmla="*/ 2147483646 w 482"/>
                    <a:gd name="T39" fmla="*/ 2147483646 h 777"/>
                    <a:gd name="T40" fmla="*/ 2147483646 w 482"/>
                    <a:gd name="T41" fmla="*/ 2147483646 h 777"/>
                    <a:gd name="T42" fmla="*/ 2147483646 w 482"/>
                    <a:gd name="T43" fmla="*/ 2147483646 h 777"/>
                    <a:gd name="T44" fmla="*/ 2147483646 w 482"/>
                    <a:gd name="T45" fmla="*/ 2147483646 h 777"/>
                    <a:gd name="T46" fmla="*/ 2147483646 w 482"/>
                    <a:gd name="T47" fmla="*/ 2147483646 h 777"/>
                    <a:gd name="T48" fmla="*/ 2147483646 w 482"/>
                    <a:gd name="T49" fmla="*/ 2147483646 h 777"/>
                    <a:gd name="T50" fmla="*/ 2147483646 w 482"/>
                    <a:gd name="T51" fmla="*/ 2147483646 h 777"/>
                    <a:gd name="T52" fmla="*/ 2147483646 w 482"/>
                    <a:gd name="T53" fmla="*/ 2147483646 h 777"/>
                    <a:gd name="T54" fmla="*/ 2147483646 w 482"/>
                    <a:gd name="T55" fmla="*/ 2147483646 h 777"/>
                    <a:gd name="T56" fmla="*/ 2147483646 w 482"/>
                    <a:gd name="T57" fmla="*/ 2147483646 h 777"/>
                    <a:gd name="T58" fmla="*/ 2147483646 w 482"/>
                    <a:gd name="T59" fmla="*/ 2147483646 h 777"/>
                    <a:gd name="T60" fmla="*/ 2147483646 w 482"/>
                    <a:gd name="T61" fmla="*/ 2147483646 h 777"/>
                    <a:gd name="T62" fmla="*/ 2147483646 w 482"/>
                    <a:gd name="T63" fmla="*/ 2147483646 h 777"/>
                    <a:gd name="T64" fmla="*/ 2147483646 w 482"/>
                    <a:gd name="T65" fmla="*/ 2147483646 h 777"/>
                    <a:gd name="T66" fmla="*/ 2147483646 w 482"/>
                    <a:gd name="T67" fmla="*/ 2147483646 h 777"/>
                    <a:gd name="T68" fmla="*/ 2147483646 w 482"/>
                    <a:gd name="T69" fmla="*/ 2147483646 h 777"/>
                    <a:gd name="T70" fmla="*/ 2147483646 w 482"/>
                    <a:gd name="T71" fmla="*/ 2147483646 h 777"/>
                    <a:gd name="T72" fmla="*/ 2147483646 w 482"/>
                    <a:gd name="T73" fmla="*/ 2147483646 h 777"/>
                    <a:gd name="T74" fmla="*/ 2147483646 w 482"/>
                    <a:gd name="T75" fmla="*/ 2147483646 h 777"/>
                    <a:gd name="T76" fmla="*/ 2147483646 w 482"/>
                    <a:gd name="T77" fmla="*/ 2147483646 h 777"/>
                    <a:gd name="T78" fmla="*/ 2147483646 w 482"/>
                    <a:gd name="T79" fmla="*/ 2147483646 h 777"/>
                    <a:gd name="T80" fmla="*/ 2147483646 w 482"/>
                    <a:gd name="T81" fmla="*/ 2147483646 h 777"/>
                    <a:gd name="T82" fmla="*/ 2147483646 w 482"/>
                    <a:gd name="T83" fmla="*/ 2147483646 h 777"/>
                    <a:gd name="T84" fmla="*/ 2147483646 w 482"/>
                    <a:gd name="T85" fmla="*/ 2147483646 h 777"/>
                    <a:gd name="T86" fmla="*/ 2147483646 w 482"/>
                    <a:gd name="T87" fmla="*/ 2147483646 h 777"/>
                    <a:gd name="T88" fmla="*/ 2147483646 w 482"/>
                    <a:gd name="T89" fmla="*/ 2147483646 h 777"/>
                    <a:gd name="T90" fmla="*/ 2147483646 w 482"/>
                    <a:gd name="T91" fmla="*/ 2147483646 h 777"/>
                    <a:gd name="T92" fmla="*/ 2147483646 w 482"/>
                    <a:gd name="T93" fmla="*/ 2147483646 h 77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2"/>
                    <a:gd name="T142" fmla="*/ 0 h 777"/>
                    <a:gd name="T143" fmla="*/ 482 w 482"/>
                    <a:gd name="T144" fmla="*/ 777 h 77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2" h="777">
                      <a:moveTo>
                        <a:pt x="50" y="487"/>
                      </a:moveTo>
                      <a:lnTo>
                        <a:pt x="49" y="491"/>
                      </a:lnTo>
                      <a:lnTo>
                        <a:pt x="38" y="513"/>
                      </a:lnTo>
                      <a:lnTo>
                        <a:pt x="37" y="516"/>
                      </a:lnTo>
                      <a:lnTo>
                        <a:pt x="35" y="521"/>
                      </a:lnTo>
                      <a:lnTo>
                        <a:pt x="32" y="534"/>
                      </a:lnTo>
                      <a:lnTo>
                        <a:pt x="30" y="543"/>
                      </a:lnTo>
                      <a:lnTo>
                        <a:pt x="23" y="585"/>
                      </a:lnTo>
                      <a:lnTo>
                        <a:pt x="0" y="704"/>
                      </a:lnTo>
                      <a:lnTo>
                        <a:pt x="5" y="705"/>
                      </a:lnTo>
                      <a:lnTo>
                        <a:pt x="73" y="717"/>
                      </a:lnTo>
                      <a:lnTo>
                        <a:pt x="149" y="732"/>
                      </a:lnTo>
                      <a:lnTo>
                        <a:pt x="170" y="735"/>
                      </a:lnTo>
                      <a:lnTo>
                        <a:pt x="181" y="736"/>
                      </a:lnTo>
                      <a:lnTo>
                        <a:pt x="205" y="740"/>
                      </a:lnTo>
                      <a:lnTo>
                        <a:pt x="208" y="740"/>
                      </a:lnTo>
                      <a:lnTo>
                        <a:pt x="209" y="741"/>
                      </a:lnTo>
                      <a:lnTo>
                        <a:pt x="223" y="744"/>
                      </a:lnTo>
                      <a:lnTo>
                        <a:pt x="246" y="748"/>
                      </a:lnTo>
                      <a:lnTo>
                        <a:pt x="284" y="753"/>
                      </a:lnTo>
                      <a:lnTo>
                        <a:pt x="301" y="756"/>
                      </a:lnTo>
                      <a:lnTo>
                        <a:pt x="363" y="763"/>
                      </a:lnTo>
                      <a:lnTo>
                        <a:pt x="365" y="764"/>
                      </a:lnTo>
                      <a:lnTo>
                        <a:pt x="367" y="765"/>
                      </a:lnTo>
                      <a:lnTo>
                        <a:pt x="368" y="765"/>
                      </a:lnTo>
                      <a:lnTo>
                        <a:pt x="377" y="765"/>
                      </a:lnTo>
                      <a:lnTo>
                        <a:pt x="396" y="769"/>
                      </a:lnTo>
                      <a:lnTo>
                        <a:pt x="414" y="771"/>
                      </a:lnTo>
                      <a:lnTo>
                        <a:pt x="417" y="772"/>
                      </a:lnTo>
                      <a:lnTo>
                        <a:pt x="420" y="772"/>
                      </a:lnTo>
                      <a:lnTo>
                        <a:pt x="449" y="776"/>
                      </a:lnTo>
                      <a:lnTo>
                        <a:pt x="450" y="763"/>
                      </a:lnTo>
                      <a:lnTo>
                        <a:pt x="456" y="727"/>
                      </a:lnTo>
                      <a:lnTo>
                        <a:pt x="456" y="724"/>
                      </a:lnTo>
                      <a:lnTo>
                        <a:pt x="459" y="699"/>
                      </a:lnTo>
                      <a:lnTo>
                        <a:pt x="462" y="673"/>
                      </a:lnTo>
                      <a:lnTo>
                        <a:pt x="463" y="670"/>
                      </a:lnTo>
                      <a:lnTo>
                        <a:pt x="463" y="667"/>
                      </a:lnTo>
                      <a:lnTo>
                        <a:pt x="465" y="649"/>
                      </a:lnTo>
                      <a:lnTo>
                        <a:pt x="467" y="640"/>
                      </a:lnTo>
                      <a:lnTo>
                        <a:pt x="468" y="627"/>
                      </a:lnTo>
                      <a:lnTo>
                        <a:pt x="469" y="621"/>
                      </a:lnTo>
                      <a:lnTo>
                        <a:pt x="471" y="596"/>
                      </a:lnTo>
                      <a:lnTo>
                        <a:pt x="473" y="584"/>
                      </a:lnTo>
                      <a:lnTo>
                        <a:pt x="474" y="572"/>
                      </a:lnTo>
                      <a:lnTo>
                        <a:pt x="476" y="558"/>
                      </a:lnTo>
                      <a:lnTo>
                        <a:pt x="477" y="545"/>
                      </a:lnTo>
                      <a:lnTo>
                        <a:pt x="481" y="522"/>
                      </a:lnTo>
                      <a:lnTo>
                        <a:pt x="477" y="521"/>
                      </a:lnTo>
                      <a:lnTo>
                        <a:pt x="475" y="519"/>
                      </a:lnTo>
                      <a:lnTo>
                        <a:pt x="469" y="503"/>
                      </a:lnTo>
                      <a:lnTo>
                        <a:pt x="462" y="491"/>
                      </a:lnTo>
                      <a:lnTo>
                        <a:pt x="459" y="491"/>
                      </a:lnTo>
                      <a:lnTo>
                        <a:pt x="453" y="494"/>
                      </a:lnTo>
                      <a:lnTo>
                        <a:pt x="450" y="501"/>
                      </a:lnTo>
                      <a:lnTo>
                        <a:pt x="449" y="512"/>
                      </a:lnTo>
                      <a:lnTo>
                        <a:pt x="440" y="510"/>
                      </a:lnTo>
                      <a:lnTo>
                        <a:pt x="403" y="506"/>
                      </a:lnTo>
                      <a:lnTo>
                        <a:pt x="395" y="501"/>
                      </a:lnTo>
                      <a:lnTo>
                        <a:pt x="386" y="507"/>
                      </a:lnTo>
                      <a:lnTo>
                        <a:pt x="375" y="510"/>
                      </a:lnTo>
                      <a:lnTo>
                        <a:pt x="360" y="503"/>
                      </a:lnTo>
                      <a:lnTo>
                        <a:pt x="350" y="510"/>
                      </a:lnTo>
                      <a:lnTo>
                        <a:pt x="351" y="515"/>
                      </a:lnTo>
                      <a:lnTo>
                        <a:pt x="349" y="516"/>
                      </a:lnTo>
                      <a:lnTo>
                        <a:pt x="339" y="505"/>
                      </a:lnTo>
                      <a:lnTo>
                        <a:pt x="335" y="471"/>
                      </a:lnTo>
                      <a:lnTo>
                        <a:pt x="313" y="457"/>
                      </a:lnTo>
                      <a:lnTo>
                        <a:pt x="315" y="444"/>
                      </a:lnTo>
                      <a:lnTo>
                        <a:pt x="291" y="368"/>
                      </a:lnTo>
                      <a:lnTo>
                        <a:pt x="266" y="384"/>
                      </a:lnTo>
                      <a:lnTo>
                        <a:pt x="255" y="384"/>
                      </a:lnTo>
                      <a:lnTo>
                        <a:pt x="243" y="374"/>
                      </a:lnTo>
                      <a:lnTo>
                        <a:pt x="271" y="282"/>
                      </a:lnTo>
                      <a:lnTo>
                        <a:pt x="273" y="282"/>
                      </a:lnTo>
                      <a:lnTo>
                        <a:pt x="278" y="270"/>
                      </a:lnTo>
                      <a:lnTo>
                        <a:pt x="278" y="266"/>
                      </a:lnTo>
                      <a:lnTo>
                        <a:pt x="276" y="265"/>
                      </a:lnTo>
                      <a:lnTo>
                        <a:pt x="266" y="266"/>
                      </a:lnTo>
                      <a:lnTo>
                        <a:pt x="260" y="266"/>
                      </a:lnTo>
                      <a:lnTo>
                        <a:pt x="258" y="264"/>
                      </a:lnTo>
                      <a:lnTo>
                        <a:pt x="258" y="258"/>
                      </a:lnTo>
                      <a:lnTo>
                        <a:pt x="255" y="254"/>
                      </a:lnTo>
                      <a:lnTo>
                        <a:pt x="248" y="258"/>
                      </a:lnTo>
                      <a:lnTo>
                        <a:pt x="247" y="257"/>
                      </a:lnTo>
                      <a:lnTo>
                        <a:pt x="249" y="252"/>
                      </a:lnTo>
                      <a:lnTo>
                        <a:pt x="240" y="233"/>
                      </a:lnTo>
                      <a:lnTo>
                        <a:pt x="233" y="223"/>
                      </a:lnTo>
                      <a:lnTo>
                        <a:pt x="220" y="197"/>
                      </a:lnTo>
                      <a:lnTo>
                        <a:pt x="209" y="191"/>
                      </a:lnTo>
                      <a:lnTo>
                        <a:pt x="193" y="172"/>
                      </a:lnTo>
                      <a:lnTo>
                        <a:pt x="202" y="169"/>
                      </a:lnTo>
                      <a:lnTo>
                        <a:pt x="194" y="162"/>
                      </a:lnTo>
                      <a:lnTo>
                        <a:pt x="198" y="144"/>
                      </a:lnTo>
                      <a:lnTo>
                        <a:pt x="181" y="114"/>
                      </a:lnTo>
                      <a:lnTo>
                        <a:pt x="182" y="112"/>
                      </a:lnTo>
                      <a:lnTo>
                        <a:pt x="187" y="91"/>
                      </a:lnTo>
                      <a:lnTo>
                        <a:pt x="191" y="66"/>
                      </a:lnTo>
                      <a:lnTo>
                        <a:pt x="192" y="62"/>
                      </a:lnTo>
                      <a:lnTo>
                        <a:pt x="198" y="24"/>
                      </a:lnTo>
                      <a:lnTo>
                        <a:pt x="200" y="16"/>
                      </a:lnTo>
                      <a:lnTo>
                        <a:pt x="200" y="13"/>
                      </a:lnTo>
                      <a:lnTo>
                        <a:pt x="133" y="0"/>
                      </a:lnTo>
                      <a:lnTo>
                        <a:pt x="132" y="4"/>
                      </a:lnTo>
                      <a:lnTo>
                        <a:pt x="132" y="7"/>
                      </a:lnTo>
                      <a:lnTo>
                        <a:pt x="131" y="16"/>
                      </a:lnTo>
                      <a:lnTo>
                        <a:pt x="120" y="72"/>
                      </a:lnTo>
                      <a:lnTo>
                        <a:pt x="118" y="88"/>
                      </a:lnTo>
                      <a:lnTo>
                        <a:pt x="115" y="95"/>
                      </a:lnTo>
                      <a:lnTo>
                        <a:pt x="115" y="97"/>
                      </a:lnTo>
                      <a:lnTo>
                        <a:pt x="115" y="100"/>
                      </a:lnTo>
                      <a:lnTo>
                        <a:pt x="114" y="102"/>
                      </a:lnTo>
                      <a:lnTo>
                        <a:pt x="109" y="125"/>
                      </a:lnTo>
                      <a:lnTo>
                        <a:pt x="107" y="137"/>
                      </a:lnTo>
                      <a:lnTo>
                        <a:pt x="102" y="163"/>
                      </a:lnTo>
                      <a:lnTo>
                        <a:pt x="100" y="173"/>
                      </a:lnTo>
                      <a:lnTo>
                        <a:pt x="100" y="174"/>
                      </a:lnTo>
                      <a:lnTo>
                        <a:pt x="98" y="187"/>
                      </a:lnTo>
                      <a:lnTo>
                        <a:pt x="91" y="224"/>
                      </a:lnTo>
                      <a:lnTo>
                        <a:pt x="90" y="228"/>
                      </a:lnTo>
                      <a:lnTo>
                        <a:pt x="86" y="245"/>
                      </a:lnTo>
                      <a:lnTo>
                        <a:pt x="85" y="249"/>
                      </a:lnTo>
                      <a:lnTo>
                        <a:pt x="84" y="258"/>
                      </a:lnTo>
                      <a:lnTo>
                        <a:pt x="83" y="261"/>
                      </a:lnTo>
                      <a:lnTo>
                        <a:pt x="86" y="276"/>
                      </a:lnTo>
                      <a:lnTo>
                        <a:pt x="84" y="301"/>
                      </a:lnTo>
                      <a:lnTo>
                        <a:pt x="86" y="307"/>
                      </a:lnTo>
                      <a:lnTo>
                        <a:pt x="91" y="315"/>
                      </a:lnTo>
                      <a:lnTo>
                        <a:pt x="91" y="318"/>
                      </a:lnTo>
                      <a:lnTo>
                        <a:pt x="106" y="331"/>
                      </a:lnTo>
                      <a:lnTo>
                        <a:pt x="109" y="344"/>
                      </a:lnTo>
                      <a:lnTo>
                        <a:pt x="86" y="379"/>
                      </a:lnTo>
                      <a:lnTo>
                        <a:pt x="80" y="391"/>
                      </a:lnTo>
                      <a:lnTo>
                        <a:pt x="77" y="395"/>
                      </a:lnTo>
                      <a:lnTo>
                        <a:pt x="77" y="396"/>
                      </a:lnTo>
                      <a:lnTo>
                        <a:pt x="71" y="403"/>
                      </a:lnTo>
                      <a:lnTo>
                        <a:pt x="65" y="417"/>
                      </a:lnTo>
                      <a:lnTo>
                        <a:pt x="53" y="425"/>
                      </a:lnTo>
                      <a:lnTo>
                        <a:pt x="31" y="461"/>
                      </a:lnTo>
                      <a:lnTo>
                        <a:pt x="30" y="468"/>
                      </a:lnTo>
                      <a:lnTo>
                        <a:pt x="41" y="475"/>
                      </a:lnTo>
                      <a:lnTo>
                        <a:pt x="46" y="477"/>
                      </a:lnTo>
                      <a:lnTo>
                        <a:pt x="50" y="487"/>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7" name="Freeform 56"/>
                <p:cNvSpPr>
                  <a:spLocks/>
                </p:cNvSpPr>
                <p:nvPr/>
              </p:nvSpPr>
              <p:spPr bwMode="auto">
                <a:xfrm>
                  <a:off x="1135063" y="2303463"/>
                  <a:ext cx="1084262" cy="1752600"/>
                </a:xfrm>
                <a:custGeom>
                  <a:avLst/>
                  <a:gdLst>
                    <a:gd name="T0" fmla="*/ 2147483646 w 683"/>
                    <a:gd name="T1" fmla="*/ 2147483646 h 1104"/>
                    <a:gd name="T2" fmla="*/ 2147483646 w 683"/>
                    <a:gd name="T3" fmla="*/ 2147483646 h 1104"/>
                    <a:gd name="T4" fmla="*/ 2147483646 w 683"/>
                    <a:gd name="T5" fmla="*/ 2147483646 h 1104"/>
                    <a:gd name="T6" fmla="*/ 2147483646 w 683"/>
                    <a:gd name="T7" fmla="*/ 2147483646 h 1104"/>
                    <a:gd name="T8" fmla="*/ 2147483646 w 683"/>
                    <a:gd name="T9" fmla="*/ 2147483646 h 1104"/>
                    <a:gd name="T10" fmla="*/ 2147483646 w 683"/>
                    <a:gd name="T11" fmla="*/ 2147483646 h 1104"/>
                    <a:gd name="T12" fmla="*/ 2147483646 w 683"/>
                    <a:gd name="T13" fmla="*/ 2147483646 h 1104"/>
                    <a:gd name="T14" fmla="*/ 2147483646 w 683"/>
                    <a:gd name="T15" fmla="*/ 2147483646 h 1104"/>
                    <a:gd name="T16" fmla="*/ 2147483646 w 683"/>
                    <a:gd name="T17" fmla="*/ 2147483646 h 1104"/>
                    <a:gd name="T18" fmla="*/ 2147483646 w 683"/>
                    <a:gd name="T19" fmla="*/ 2147483646 h 1104"/>
                    <a:gd name="T20" fmla="*/ 2147483646 w 683"/>
                    <a:gd name="T21" fmla="*/ 2147483646 h 1104"/>
                    <a:gd name="T22" fmla="*/ 2147483646 w 683"/>
                    <a:gd name="T23" fmla="*/ 2147483646 h 1104"/>
                    <a:gd name="T24" fmla="*/ 2147483646 w 683"/>
                    <a:gd name="T25" fmla="*/ 2147483646 h 1104"/>
                    <a:gd name="T26" fmla="*/ 2147483646 w 683"/>
                    <a:gd name="T27" fmla="*/ 2147483646 h 1104"/>
                    <a:gd name="T28" fmla="*/ 2147483646 w 683"/>
                    <a:gd name="T29" fmla="*/ 2147483646 h 1104"/>
                    <a:gd name="T30" fmla="*/ 2147483646 w 683"/>
                    <a:gd name="T31" fmla="*/ 2147483646 h 1104"/>
                    <a:gd name="T32" fmla="*/ 2147483646 w 683"/>
                    <a:gd name="T33" fmla="*/ 2147483646 h 1104"/>
                    <a:gd name="T34" fmla="*/ 2147483646 w 683"/>
                    <a:gd name="T35" fmla="*/ 2147483646 h 1104"/>
                    <a:gd name="T36" fmla="*/ 2147483646 w 683"/>
                    <a:gd name="T37" fmla="*/ 2147483646 h 1104"/>
                    <a:gd name="T38" fmla="*/ 2147483646 w 683"/>
                    <a:gd name="T39" fmla="*/ 2147483646 h 1104"/>
                    <a:gd name="T40" fmla="*/ 2147483646 w 683"/>
                    <a:gd name="T41" fmla="*/ 2147483646 h 1104"/>
                    <a:gd name="T42" fmla="*/ 2147483646 w 683"/>
                    <a:gd name="T43" fmla="*/ 2147483646 h 1104"/>
                    <a:gd name="T44" fmla="*/ 2147483646 w 683"/>
                    <a:gd name="T45" fmla="*/ 2147483646 h 1104"/>
                    <a:gd name="T46" fmla="*/ 2147483646 w 683"/>
                    <a:gd name="T47" fmla="*/ 2147483646 h 1104"/>
                    <a:gd name="T48" fmla="*/ 2147483646 w 683"/>
                    <a:gd name="T49" fmla="*/ 2147483646 h 1104"/>
                    <a:gd name="T50" fmla="*/ 2147483646 w 683"/>
                    <a:gd name="T51" fmla="*/ 2147483646 h 1104"/>
                    <a:gd name="T52" fmla="*/ 2147483646 w 683"/>
                    <a:gd name="T53" fmla="*/ 2147483646 h 1104"/>
                    <a:gd name="T54" fmla="*/ 2147483646 w 683"/>
                    <a:gd name="T55" fmla="*/ 0 h 1104"/>
                    <a:gd name="T56" fmla="*/ 2147483646 w 683"/>
                    <a:gd name="T57" fmla="*/ 2147483646 h 1104"/>
                    <a:gd name="T58" fmla="*/ 2147483646 w 683"/>
                    <a:gd name="T59" fmla="*/ 2147483646 h 1104"/>
                    <a:gd name="T60" fmla="*/ 2147483646 w 683"/>
                    <a:gd name="T61" fmla="*/ 2147483646 h 1104"/>
                    <a:gd name="T62" fmla="*/ 2147483646 w 683"/>
                    <a:gd name="T63" fmla="*/ 2147483646 h 1104"/>
                    <a:gd name="T64" fmla="*/ 2147483646 w 683"/>
                    <a:gd name="T65" fmla="*/ 2147483646 h 1104"/>
                    <a:gd name="T66" fmla="*/ 2147483646 w 683"/>
                    <a:gd name="T67" fmla="*/ 2147483646 h 1104"/>
                    <a:gd name="T68" fmla="*/ 2147483646 w 683"/>
                    <a:gd name="T69" fmla="*/ 2147483646 h 1104"/>
                    <a:gd name="T70" fmla="*/ 2147483646 w 683"/>
                    <a:gd name="T71" fmla="*/ 2147483646 h 1104"/>
                    <a:gd name="T72" fmla="*/ 2147483646 w 683"/>
                    <a:gd name="T73" fmla="*/ 2147483646 h 1104"/>
                    <a:gd name="T74" fmla="*/ 2147483646 w 683"/>
                    <a:gd name="T75" fmla="*/ 2147483646 h 1104"/>
                    <a:gd name="T76" fmla="*/ 2147483646 w 683"/>
                    <a:gd name="T77" fmla="*/ 2147483646 h 1104"/>
                    <a:gd name="T78" fmla="*/ 2147483646 w 683"/>
                    <a:gd name="T79" fmla="*/ 2147483646 h 1104"/>
                    <a:gd name="T80" fmla="*/ 2147483646 w 683"/>
                    <a:gd name="T81" fmla="*/ 2147483646 h 1104"/>
                    <a:gd name="T82" fmla="*/ 2147483646 w 683"/>
                    <a:gd name="T83" fmla="*/ 2147483646 h 1104"/>
                    <a:gd name="T84" fmla="*/ 2147483646 w 683"/>
                    <a:gd name="T85" fmla="*/ 2147483646 h 1104"/>
                    <a:gd name="T86" fmla="*/ 2147483646 w 683"/>
                    <a:gd name="T87" fmla="*/ 2147483646 h 1104"/>
                    <a:gd name="T88" fmla="*/ 2147483646 w 683"/>
                    <a:gd name="T89" fmla="*/ 2147483646 h 1104"/>
                    <a:gd name="T90" fmla="*/ 2147483646 w 683"/>
                    <a:gd name="T91" fmla="*/ 2147483646 h 1104"/>
                    <a:gd name="T92" fmla="*/ 2147483646 w 683"/>
                    <a:gd name="T93" fmla="*/ 2147483646 h 1104"/>
                    <a:gd name="T94" fmla="*/ 2147483646 w 683"/>
                    <a:gd name="T95" fmla="*/ 2147483646 h 1104"/>
                    <a:gd name="T96" fmla="*/ 2147483646 w 683"/>
                    <a:gd name="T97" fmla="*/ 2147483646 h 1104"/>
                    <a:gd name="T98" fmla="*/ 2147483646 w 683"/>
                    <a:gd name="T99" fmla="*/ 2147483646 h 1104"/>
                    <a:gd name="T100" fmla="*/ 2147483646 w 683"/>
                    <a:gd name="T101" fmla="*/ 2147483646 h 1104"/>
                    <a:gd name="T102" fmla="*/ 2147483646 w 683"/>
                    <a:gd name="T103" fmla="*/ 2147483646 h 1104"/>
                    <a:gd name="T104" fmla="*/ 2147483646 w 683"/>
                    <a:gd name="T105" fmla="*/ 2147483646 h 1104"/>
                    <a:gd name="T106" fmla="*/ 2147483646 w 683"/>
                    <a:gd name="T107" fmla="*/ 2147483646 h 1104"/>
                    <a:gd name="T108" fmla="*/ 2147483646 w 683"/>
                    <a:gd name="T109" fmla="*/ 2147483646 h 1104"/>
                    <a:gd name="T110" fmla="*/ 2147483646 w 683"/>
                    <a:gd name="T111" fmla="*/ 2147483646 h 1104"/>
                    <a:gd name="T112" fmla="*/ 2147483646 w 683"/>
                    <a:gd name="T113" fmla="*/ 2147483646 h 1104"/>
                    <a:gd name="T114" fmla="*/ 2147483646 w 683"/>
                    <a:gd name="T115" fmla="*/ 2147483646 h 110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83"/>
                    <a:gd name="T175" fmla="*/ 0 h 1104"/>
                    <a:gd name="T176" fmla="*/ 683 w 683"/>
                    <a:gd name="T177" fmla="*/ 1104 h 110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83" h="1104">
                      <a:moveTo>
                        <a:pt x="603" y="1103"/>
                      </a:moveTo>
                      <a:lnTo>
                        <a:pt x="606" y="1103"/>
                      </a:lnTo>
                      <a:lnTo>
                        <a:pt x="622" y="1103"/>
                      </a:lnTo>
                      <a:lnTo>
                        <a:pt x="629" y="1077"/>
                      </a:lnTo>
                      <a:lnTo>
                        <a:pt x="622" y="1074"/>
                      </a:lnTo>
                      <a:lnTo>
                        <a:pt x="615" y="1065"/>
                      </a:lnTo>
                      <a:lnTo>
                        <a:pt x="618" y="1036"/>
                      </a:lnTo>
                      <a:lnTo>
                        <a:pt x="626" y="1031"/>
                      </a:lnTo>
                      <a:lnTo>
                        <a:pt x="641" y="1006"/>
                      </a:lnTo>
                      <a:lnTo>
                        <a:pt x="646" y="979"/>
                      </a:lnTo>
                      <a:lnTo>
                        <a:pt x="650" y="976"/>
                      </a:lnTo>
                      <a:lnTo>
                        <a:pt x="653" y="967"/>
                      </a:lnTo>
                      <a:lnTo>
                        <a:pt x="669" y="960"/>
                      </a:lnTo>
                      <a:lnTo>
                        <a:pt x="678" y="953"/>
                      </a:lnTo>
                      <a:lnTo>
                        <a:pt x="682" y="949"/>
                      </a:lnTo>
                      <a:lnTo>
                        <a:pt x="664" y="930"/>
                      </a:lnTo>
                      <a:lnTo>
                        <a:pt x="665" y="925"/>
                      </a:lnTo>
                      <a:lnTo>
                        <a:pt x="659" y="900"/>
                      </a:lnTo>
                      <a:lnTo>
                        <a:pt x="650" y="885"/>
                      </a:lnTo>
                      <a:lnTo>
                        <a:pt x="652" y="869"/>
                      </a:lnTo>
                      <a:lnTo>
                        <a:pt x="634" y="841"/>
                      </a:lnTo>
                      <a:lnTo>
                        <a:pt x="611" y="811"/>
                      </a:lnTo>
                      <a:lnTo>
                        <a:pt x="586" y="774"/>
                      </a:lnTo>
                      <a:lnTo>
                        <a:pt x="576" y="763"/>
                      </a:lnTo>
                      <a:lnTo>
                        <a:pt x="567" y="749"/>
                      </a:lnTo>
                      <a:lnTo>
                        <a:pt x="544" y="717"/>
                      </a:lnTo>
                      <a:lnTo>
                        <a:pt x="525" y="689"/>
                      </a:lnTo>
                      <a:lnTo>
                        <a:pt x="483" y="633"/>
                      </a:lnTo>
                      <a:lnTo>
                        <a:pt x="459" y="598"/>
                      </a:lnTo>
                      <a:lnTo>
                        <a:pt x="455" y="592"/>
                      </a:lnTo>
                      <a:lnTo>
                        <a:pt x="441" y="571"/>
                      </a:lnTo>
                      <a:lnTo>
                        <a:pt x="438" y="567"/>
                      </a:lnTo>
                      <a:lnTo>
                        <a:pt x="427" y="551"/>
                      </a:lnTo>
                      <a:lnTo>
                        <a:pt x="402" y="517"/>
                      </a:lnTo>
                      <a:lnTo>
                        <a:pt x="382" y="488"/>
                      </a:lnTo>
                      <a:lnTo>
                        <a:pt x="371" y="473"/>
                      </a:lnTo>
                      <a:lnTo>
                        <a:pt x="357" y="452"/>
                      </a:lnTo>
                      <a:lnTo>
                        <a:pt x="351" y="444"/>
                      </a:lnTo>
                      <a:lnTo>
                        <a:pt x="349" y="443"/>
                      </a:lnTo>
                      <a:lnTo>
                        <a:pt x="346" y="438"/>
                      </a:lnTo>
                      <a:lnTo>
                        <a:pt x="334" y="422"/>
                      </a:lnTo>
                      <a:lnTo>
                        <a:pt x="329" y="415"/>
                      </a:lnTo>
                      <a:lnTo>
                        <a:pt x="327" y="410"/>
                      </a:lnTo>
                      <a:lnTo>
                        <a:pt x="315" y="394"/>
                      </a:lnTo>
                      <a:lnTo>
                        <a:pt x="310" y="388"/>
                      </a:lnTo>
                      <a:lnTo>
                        <a:pt x="307" y="384"/>
                      </a:lnTo>
                      <a:lnTo>
                        <a:pt x="304" y="378"/>
                      </a:lnTo>
                      <a:lnTo>
                        <a:pt x="305" y="372"/>
                      </a:lnTo>
                      <a:lnTo>
                        <a:pt x="306" y="367"/>
                      </a:lnTo>
                      <a:lnTo>
                        <a:pt x="307" y="362"/>
                      </a:lnTo>
                      <a:lnTo>
                        <a:pt x="309" y="353"/>
                      </a:lnTo>
                      <a:lnTo>
                        <a:pt x="310" y="347"/>
                      </a:lnTo>
                      <a:lnTo>
                        <a:pt x="311" y="341"/>
                      </a:lnTo>
                      <a:lnTo>
                        <a:pt x="315" y="335"/>
                      </a:lnTo>
                      <a:lnTo>
                        <a:pt x="316" y="328"/>
                      </a:lnTo>
                      <a:lnTo>
                        <a:pt x="318" y="316"/>
                      </a:lnTo>
                      <a:lnTo>
                        <a:pt x="321" y="305"/>
                      </a:lnTo>
                      <a:lnTo>
                        <a:pt x="325" y="281"/>
                      </a:lnTo>
                      <a:lnTo>
                        <a:pt x="337" y="227"/>
                      </a:lnTo>
                      <a:lnTo>
                        <a:pt x="353" y="157"/>
                      </a:lnTo>
                      <a:lnTo>
                        <a:pt x="357" y="142"/>
                      </a:lnTo>
                      <a:lnTo>
                        <a:pt x="366" y="98"/>
                      </a:lnTo>
                      <a:lnTo>
                        <a:pt x="371" y="76"/>
                      </a:lnTo>
                      <a:lnTo>
                        <a:pt x="355" y="72"/>
                      </a:lnTo>
                      <a:lnTo>
                        <a:pt x="352" y="72"/>
                      </a:lnTo>
                      <a:lnTo>
                        <a:pt x="306" y="60"/>
                      </a:lnTo>
                      <a:lnTo>
                        <a:pt x="292" y="58"/>
                      </a:lnTo>
                      <a:lnTo>
                        <a:pt x="275" y="53"/>
                      </a:lnTo>
                      <a:lnTo>
                        <a:pt x="263" y="50"/>
                      </a:lnTo>
                      <a:lnTo>
                        <a:pt x="223" y="41"/>
                      </a:lnTo>
                      <a:lnTo>
                        <a:pt x="210" y="36"/>
                      </a:lnTo>
                      <a:lnTo>
                        <a:pt x="202" y="35"/>
                      </a:lnTo>
                      <a:lnTo>
                        <a:pt x="146" y="22"/>
                      </a:lnTo>
                      <a:lnTo>
                        <a:pt x="138" y="19"/>
                      </a:lnTo>
                      <a:lnTo>
                        <a:pt x="132" y="18"/>
                      </a:lnTo>
                      <a:lnTo>
                        <a:pt x="124" y="17"/>
                      </a:lnTo>
                      <a:lnTo>
                        <a:pt x="116" y="13"/>
                      </a:lnTo>
                      <a:lnTo>
                        <a:pt x="110" y="12"/>
                      </a:lnTo>
                      <a:lnTo>
                        <a:pt x="103" y="11"/>
                      </a:lnTo>
                      <a:lnTo>
                        <a:pt x="101" y="11"/>
                      </a:lnTo>
                      <a:lnTo>
                        <a:pt x="88" y="7"/>
                      </a:lnTo>
                      <a:lnTo>
                        <a:pt x="76" y="4"/>
                      </a:lnTo>
                      <a:lnTo>
                        <a:pt x="66" y="1"/>
                      </a:lnTo>
                      <a:lnTo>
                        <a:pt x="60" y="0"/>
                      </a:lnTo>
                      <a:lnTo>
                        <a:pt x="50" y="22"/>
                      </a:lnTo>
                      <a:lnTo>
                        <a:pt x="58" y="30"/>
                      </a:lnTo>
                      <a:lnTo>
                        <a:pt x="56" y="56"/>
                      </a:lnTo>
                      <a:lnTo>
                        <a:pt x="54" y="65"/>
                      </a:lnTo>
                      <a:lnTo>
                        <a:pt x="42" y="86"/>
                      </a:lnTo>
                      <a:lnTo>
                        <a:pt x="38" y="86"/>
                      </a:lnTo>
                      <a:lnTo>
                        <a:pt x="38" y="96"/>
                      </a:lnTo>
                      <a:lnTo>
                        <a:pt x="41" y="96"/>
                      </a:lnTo>
                      <a:lnTo>
                        <a:pt x="41" y="102"/>
                      </a:lnTo>
                      <a:lnTo>
                        <a:pt x="34" y="114"/>
                      </a:lnTo>
                      <a:lnTo>
                        <a:pt x="7" y="146"/>
                      </a:lnTo>
                      <a:lnTo>
                        <a:pt x="5" y="158"/>
                      </a:lnTo>
                      <a:lnTo>
                        <a:pt x="0" y="170"/>
                      </a:lnTo>
                      <a:lnTo>
                        <a:pt x="16" y="191"/>
                      </a:lnTo>
                      <a:lnTo>
                        <a:pt x="22" y="204"/>
                      </a:lnTo>
                      <a:lnTo>
                        <a:pt x="29" y="232"/>
                      </a:lnTo>
                      <a:lnTo>
                        <a:pt x="30" y="246"/>
                      </a:lnTo>
                      <a:lnTo>
                        <a:pt x="19" y="270"/>
                      </a:lnTo>
                      <a:lnTo>
                        <a:pt x="18" y="324"/>
                      </a:lnTo>
                      <a:lnTo>
                        <a:pt x="26" y="337"/>
                      </a:lnTo>
                      <a:lnTo>
                        <a:pt x="41" y="368"/>
                      </a:lnTo>
                      <a:lnTo>
                        <a:pt x="49" y="379"/>
                      </a:lnTo>
                      <a:lnTo>
                        <a:pt x="50" y="395"/>
                      </a:lnTo>
                      <a:lnTo>
                        <a:pt x="54" y="395"/>
                      </a:lnTo>
                      <a:lnTo>
                        <a:pt x="56" y="401"/>
                      </a:lnTo>
                      <a:lnTo>
                        <a:pt x="54" y="401"/>
                      </a:lnTo>
                      <a:lnTo>
                        <a:pt x="54" y="414"/>
                      </a:lnTo>
                      <a:lnTo>
                        <a:pt x="50" y="427"/>
                      </a:lnTo>
                      <a:lnTo>
                        <a:pt x="54" y="424"/>
                      </a:lnTo>
                      <a:lnTo>
                        <a:pt x="58" y="426"/>
                      </a:lnTo>
                      <a:lnTo>
                        <a:pt x="65" y="437"/>
                      </a:lnTo>
                      <a:lnTo>
                        <a:pt x="73" y="443"/>
                      </a:lnTo>
                      <a:lnTo>
                        <a:pt x="79" y="454"/>
                      </a:lnTo>
                      <a:lnTo>
                        <a:pt x="83" y="452"/>
                      </a:lnTo>
                      <a:lnTo>
                        <a:pt x="83" y="457"/>
                      </a:lnTo>
                      <a:lnTo>
                        <a:pt x="79" y="457"/>
                      </a:lnTo>
                      <a:lnTo>
                        <a:pt x="79" y="464"/>
                      </a:lnTo>
                      <a:lnTo>
                        <a:pt x="74" y="486"/>
                      </a:lnTo>
                      <a:lnTo>
                        <a:pt x="77" y="486"/>
                      </a:lnTo>
                      <a:lnTo>
                        <a:pt x="78" y="499"/>
                      </a:lnTo>
                      <a:lnTo>
                        <a:pt x="74" y="512"/>
                      </a:lnTo>
                      <a:lnTo>
                        <a:pt x="78" y="526"/>
                      </a:lnTo>
                      <a:lnTo>
                        <a:pt x="80" y="529"/>
                      </a:lnTo>
                      <a:lnTo>
                        <a:pt x="86" y="541"/>
                      </a:lnTo>
                      <a:lnTo>
                        <a:pt x="96" y="550"/>
                      </a:lnTo>
                      <a:lnTo>
                        <a:pt x="109" y="552"/>
                      </a:lnTo>
                      <a:lnTo>
                        <a:pt x="112" y="565"/>
                      </a:lnTo>
                      <a:lnTo>
                        <a:pt x="107" y="585"/>
                      </a:lnTo>
                      <a:lnTo>
                        <a:pt x="102" y="588"/>
                      </a:lnTo>
                      <a:lnTo>
                        <a:pt x="98" y="585"/>
                      </a:lnTo>
                      <a:lnTo>
                        <a:pt x="91" y="588"/>
                      </a:lnTo>
                      <a:lnTo>
                        <a:pt x="96" y="624"/>
                      </a:lnTo>
                      <a:lnTo>
                        <a:pt x="102" y="631"/>
                      </a:lnTo>
                      <a:lnTo>
                        <a:pt x="116" y="657"/>
                      </a:lnTo>
                      <a:lnTo>
                        <a:pt x="116" y="670"/>
                      </a:lnTo>
                      <a:lnTo>
                        <a:pt x="125" y="681"/>
                      </a:lnTo>
                      <a:lnTo>
                        <a:pt x="125" y="690"/>
                      </a:lnTo>
                      <a:lnTo>
                        <a:pt x="134" y="701"/>
                      </a:lnTo>
                      <a:lnTo>
                        <a:pt x="140" y="715"/>
                      </a:lnTo>
                      <a:lnTo>
                        <a:pt x="152" y="725"/>
                      </a:lnTo>
                      <a:lnTo>
                        <a:pt x="152" y="732"/>
                      </a:lnTo>
                      <a:lnTo>
                        <a:pt x="148" y="744"/>
                      </a:lnTo>
                      <a:lnTo>
                        <a:pt x="156" y="757"/>
                      </a:lnTo>
                      <a:lnTo>
                        <a:pt x="166" y="762"/>
                      </a:lnTo>
                      <a:lnTo>
                        <a:pt x="161" y="778"/>
                      </a:lnTo>
                      <a:lnTo>
                        <a:pt x="160" y="787"/>
                      </a:lnTo>
                      <a:lnTo>
                        <a:pt x="152" y="819"/>
                      </a:lnTo>
                      <a:lnTo>
                        <a:pt x="172" y="834"/>
                      </a:lnTo>
                      <a:lnTo>
                        <a:pt x="202" y="841"/>
                      </a:lnTo>
                      <a:lnTo>
                        <a:pt x="211" y="847"/>
                      </a:lnTo>
                      <a:lnTo>
                        <a:pt x="232" y="852"/>
                      </a:lnTo>
                      <a:lnTo>
                        <a:pt x="244" y="858"/>
                      </a:lnTo>
                      <a:lnTo>
                        <a:pt x="257" y="876"/>
                      </a:lnTo>
                      <a:lnTo>
                        <a:pt x="262" y="889"/>
                      </a:lnTo>
                      <a:lnTo>
                        <a:pt x="280" y="903"/>
                      </a:lnTo>
                      <a:lnTo>
                        <a:pt x="306" y="907"/>
                      </a:lnTo>
                      <a:lnTo>
                        <a:pt x="316" y="913"/>
                      </a:lnTo>
                      <a:lnTo>
                        <a:pt x="319" y="927"/>
                      </a:lnTo>
                      <a:lnTo>
                        <a:pt x="321" y="942"/>
                      </a:lnTo>
                      <a:lnTo>
                        <a:pt x="328" y="947"/>
                      </a:lnTo>
                      <a:lnTo>
                        <a:pt x="342" y="947"/>
                      </a:lnTo>
                      <a:lnTo>
                        <a:pt x="349" y="957"/>
                      </a:lnTo>
                      <a:lnTo>
                        <a:pt x="358" y="966"/>
                      </a:lnTo>
                      <a:lnTo>
                        <a:pt x="378" y="990"/>
                      </a:lnTo>
                      <a:lnTo>
                        <a:pt x="384" y="999"/>
                      </a:lnTo>
                      <a:lnTo>
                        <a:pt x="395" y="1023"/>
                      </a:lnTo>
                      <a:lnTo>
                        <a:pt x="394" y="1061"/>
                      </a:lnTo>
                      <a:lnTo>
                        <a:pt x="401" y="1077"/>
                      </a:lnTo>
                      <a:lnTo>
                        <a:pt x="401" y="1085"/>
                      </a:lnTo>
                      <a:lnTo>
                        <a:pt x="487" y="1092"/>
                      </a:lnTo>
                      <a:lnTo>
                        <a:pt x="603" y="1103"/>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8" name="Freeform 57"/>
                <p:cNvSpPr>
                  <a:spLocks/>
                </p:cNvSpPr>
                <p:nvPr/>
              </p:nvSpPr>
              <p:spPr bwMode="auto">
                <a:xfrm>
                  <a:off x="2935288" y="2801938"/>
                  <a:ext cx="927100" cy="725487"/>
                </a:xfrm>
                <a:custGeom>
                  <a:avLst/>
                  <a:gdLst>
                    <a:gd name="T0" fmla="*/ 2147483646 w 584"/>
                    <a:gd name="T1" fmla="*/ 2147483646 h 457"/>
                    <a:gd name="T2" fmla="*/ 2147483646 w 584"/>
                    <a:gd name="T3" fmla="*/ 2147483646 h 457"/>
                    <a:gd name="T4" fmla="*/ 2147483646 w 584"/>
                    <a:gd name="T5" fmla="*/ 2147483646 h 457"/>
                    <a:gd name="T6" fmla="*/ 2147483646 w 584"/>
                    <a:gd name="T7" fmla="*/ 2147483646 h 457"/>
                    <a:gd name="T8" fmla="*/ 2147483646 w 584"/>
                    <a:gd name="T9" fmla="*/ 2147483646 h 457"/>
                    <a:gd name="T10" fmla="*/ 2147483646 w 584"/>
                    <a:gd name="T11" fmla="*/ 2147483646 h 457"/>
                    <a:gd name="T12" fmla="*/ 2147483646 w 584"/>
                    <a:gd name="T13" fmla="*/ 2147483646 h 457"/>
                    <a:gd name="T14" fmla="*/ 2147483646 w 584"/>
                    <a:gd name="T15" fmla="*/ 2147483646 h 457"/>
                    <a:gd name="T16" fmla="*/ 2147483646 w 584"/>
                    <a:gd name="T17" fmla="*/ 2147483646 h 457"/>
                    <a:gd name="T18" fmla="*/ 2147483646 w 584"/>
                    <a:gd name="T19" fmla="*/ 2147483646 h 457"/>
                    <a:gd name="T20" fmla="*/ 2147483646 w 584"/>
                    <a:gd name="T21" fmla="*/ 2147483646 h 457"/>
                    <a:gd name="T22" fmla="*/ 2147483646 w 584"/>
                    <a:gd name="T23" fmla="*/ 2147483646 h 457"/>
                    <a:gd name="T24" fmla="*/ 2147483646 w 584"/>
                    <a:gd name="T25" fmla="*/ 2147483646 h 457"/>
                    <a:gd name="T26" fmla="*/ 2147483646 w 584"/>
                    <a:gd name="T27" fmla="*/ 2147483646 h 457"/>
                    <a:gd name="T28" fmla="*/ 2147483646 w 584"/>
                    <a:gd name="T29" fmla="*/ 2147483646 h 457"/>
                    <a:gd name="T30" fmla="*/ 2147483646 w 584"/>
                    <a:gd name="T31" fmla="*/ 2147483646 h 457"/>
                    <a:gd name="T32" fmla="*/ 2147483646 w 584"/>
                    <a:gd name="T33" fmla="*/ 2147483646 h 457"/>
                    <a:gd name="T34" fmla="*/ 2147483646 w 584"/>
                    <a:gd name="T35" fmla="*/ 2147483646 h 457"/>
                    <a:gd name="T36" fmla="*/ 2147483646 w 584"/>
                    <a:gd name="T37" fmla="*/ 2147483646 h 457"/>
                    <a:gd name="T38" fmla="*/ 2147483646 w 584"/>
                    <a:gd name="T39" fmla="*/ 2147483646 h 457"/>
                    <a:gd name="T40" fmla="*/ 2147483646 w 584"/>
                    <a:gd name="T41" fmla="*/ 2147483646 h 457"/>
                    <a:gd name="T42" fmla="*/ 2147483646 w 584"/>
                    <a:gd name="T43" fmla="*/ 2147483646 h 457"/>
                    <a:gd name="T44" fmla="*/ 2147483646 w 584"/>
                    <a:gd name="T45" fmla="*/ 2147483646 h 457"/>
                    <a:gd name="T46" fmla="*/ 2147483646 w 584"/>
                    <a:gd name="T47" fmla="*/ 2147483646 h 457"/>
                    <a:gd name="T48" fmla="*/ 2147483646 w 584"/>
                    <a:gd name="T49" fmla="*/ 2147483646 h 457"/>
                    <a:gd name="T50" fmla="*/ 2147483646 w 584"/>
                    <a:gd name="T51" fmla="*/ 2147483646 h 457"/>
                    <a:gd name="T52" fmla="*/ 2147483646 w 584"/>
                    <a:gd name="T53" fmla="*/ 2147483646 h 457"/>
                    <a:gd name="T54" fmla="*/ 2147483646 w 584"/>
                    <a:gd name="T55" fmla="*/ 2147483646 h 457"/>
                    <a:gd name="T56" fmla="*/ 2147483646 w 584"/>
                    <a:gd name="T57" fmla="*/ 2147483646 h 457"/>
                    <a:gd name="T58" fmla="*/ 2147483646 w 584"/>
                    <a:gd name="T59" fmla="*/ 2147483646 h 457"/>
                    <a:gd name="T60" fmla="*/ 2147483646 w 584"/>
                    <a:gd name="T61" fmla="*/ 2147483646 h 457"/>
                    <a:gd name="T62" fmla="*/ 2147483646 w 584"/>
                    <a:gd name="T63" fmla="*/ 2147483646 h 457"/>
                    <a:gd name="T64" fmla="*/ 2147483646 w 584"/>
                    <a:gd name="T65" fmla="*/ 2147483646 h 457"/>
                    <a:gd name="T66" fmla="*/ 2147483646 w 584"/>
                    <a:gd name="T67" fmla="*/ 2147483646 h 457"/>
                    <a:gd name="T68" fmla="*/ 2147483646 w 584"/>
                    <a:gd name="T69" fmla="*/ 2147483646 h 457"/>
                    <a:gd name="T70" fmla="*/ 2147483646 w 584"/>
                    <a:gd name="T71" fmla="*/ 2147483646 h 457"/>
                    <a:gd name="T72" fmla="*/ 2147483646 w 584"/>
                    <a:gd name="T73" fmla="*/ 2147483646 h 457"/>
                    <a:gd name="T74" fmla="*/ 2147483646 w 584"/>
                    <a:gd name="T75" fmla="*/ 2147483646 h 457"/>
                    <a:gd name="T76" fmla="*/ 2147483646 w 584"/>
                    <a:gd name="T77" fmla="*/ 2147483646 h 457"/>
                    <a:gd name="T78" fmla="*/ 2147483646 w 584"/>
                    <a:gd name="T79" fmla="*/ 2147483646 h 457"/>
                    <a:gd name="T80" fmla="*/ 2147483646 w 584"/>
                    <a:gd name="T81" fmla="*/ 2147483646 h 457"/>
                    <a:gd name="T82" fmla="*/ 2147483646 w 584"/>
                    <a:gd name="T83" fmla="*/ 2147483646 h 457"/>
                    <a:gd name="T84" fmla="*/ 2147483646 w 584"/>
                    <a:gd name="T85" fmla="*/ 2147483646 h 457"/>
                    <a:gd name="T86" fmla="*/ 2147483646 w 584"/>
                    <a:gd name="T87" fmla="*/ 2147483646 h 457"/>
                    <a:gd name="T88" fmla="*/ 2147483646 w 584"/>
                    <a:gd name="T89" fmla="*/ 2147483646 h 457"/>
                    <a:gd name="T90" fmla="*/ 2147483646 w 584"/>
                    <a:gd name="T91" fmla="*/ 2147483646 h 457"/>
                    <a:gd name="T92" fmla="*/ 2147483646 w 584"/>
                    <a:gd name="T93" fmla="*/ 2147483646 h 457"/>
                    <a:gd name="T94" fmla="*/ 2147483646 w 584"/>
                    <a:gd name="T95" fmla="*/ 2147483646 h 457"/>
                    <a:gd name="T96" fmla="*/ 2147483646 w 584"/>
                    <a:gd name="T97" fmla="*/ 2147483646 h 457"/>
                    <a:gd name="T98" fmla="*/ 2147483646 w 584"/>
                    <a:gd name="T99" fmla="*/ 2147483646 h 457"/>
                    <a:gd name="T100" fmla="*/ 2147483646 w 584"/>
                    <a:gd name="T101" fmla="*/ 2147483646 h 457"/>
                    <a:gd name="T102" fmla="*/ 2147483646 w 584"/>
                    <a:gd name="T103" fmla="*/ 2147483646 h 457"/>
                    <a:gd name="T104" fmla="*/ 2147483646 w 584"/>
                    <a:gd name="T105" fmla="*/ 2147483646 h 457"/>
                    <a:gd name="T106" fmla="*/ 2147483646 w 584"/>
                    <a:gd name="T107" fmla="*/ 2147483646 h 457"/>
                    <a:gd name="T108" fmla="*/ 2147483646 w 584"/>
                    <a:gd name="T109" fmla="*/ 2147483646 h 457"/>
                    <a:gd name="T110" fmla="*/ 2147483646 w 584"/>
                    <a:gd name="T111" fmla="*/ 2147483646 h 457"/>
                    <a:gd name="T112" fmla="*/ 2147483646 w 584"/>
                    <a:gd name="T113" fmla="*/ 2147483646 h 45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84"/>
                    <a:gd name="T172" fmla="*/ 0 h 457"/>
                    <a:gd name="T173" fmla="*/ 584 w 584"/>
                    <a:gd name="T174" fmla="*/ 457 h 45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84" h="457">
                      <a:moveTo>
                        <a:pt x="577" y="187"/>
                      </a:moveTo>
                      <a:lnTo>
                        <a:pt x="577" y="187"/>
                      </a:lnTo>
                      <a:lnTo>
                        <a:pt x="577" y="196"/>
                      </a:lnTo>
                      <a:lnTo>
                        <a:pt x="576" y="209"/>
                      </a:lnTo>
                      <a:lnTo>
                        <a:pt x="576" y="233"/>
                      </a:lnTo>
                      <a:lnTo>
                        <a:pt x="576" y="234"/>
                      </a:lnTo>
                      <a:lnTo>
                        <a:pt x="576" y="239"/>
                      </a:lnTo>
                      <a:lnTo>
                        <a:pt x="576" y="244"/>
                      </a:lnTo>
                      <a:lnTo>
                        <a:pt x="576" y="247"/>
                      </a:lnTo>
                      <a:lnTo>
                        <a:pt x="575" y="269"/>
                      </a:lnTo>
                      <a:lnTo>
                        <a:pt x="575" y="278"/>
                      </a:lnTo>
                      <a:lnTo>
                        <a:pt x="575" y="286"/>
                      </a:lnTo>
                      <a:lnTo>
                        <a:pt x="575" y="287"/>
                      </a:lnTo>
                      <a:lnTo>
                        <a:pt x="573" y="305"/>
                      </a:lnTo>
                      <a:lnTo>
                        <a:pt x="573" y="312"/>
                      </a:lnTo>
                      <a:lnTo>
                        <a:pt x="572" y="324"/>
                      </a:lnTo>
                      <a:lnTo>
                        <a:pt x="572" y="337"/>
                      </a:lnTo>
                      <a:lnTo>
                        <a:pt x="570" y="350"/>
                      </a:lnTo>
                      <a:lnTo>
                        <a:pt x="570" y="378"/>
                      </a:lnTo>
                      <a:lnTo>
                        <a:pt x="570" y="388"/>
                      </a:lnTo>
                      <a:lnTo>
                        <a:pt x="570" y="391"/>
                      </a:lnTo>
                      <a:lnTo>
                        <a:pt x="569" y="403"/>
                      </a:lnTo>
                      <a:lnTo>
                        <a:pt x="567" y="415"/>
                      </a:lnTo>
                      <a:lnTo>
                        <a:pt x="567" y="430"/>
                      </a:lnTo>
                      <a:lnTo>
                        <a:pt x="567" y="443"/>
                      </a:lnTo>
                      <a:lnTo>
                        <a:pt x="566" y="456"/>
                      </a:lnTo>
                      <a:lnTo>
                        <a:pt x="519" y="454"/>
                      </a:lnTo>
                      <a:lnTo>
                        <a:pt x="509" y="452"/>
                      </a:lnTo>
                      <a:lnTo>
                        <a:pt x="489" y="451"/>
                      </a:lnTo>
                      <a:lnTo>
                        <a:pt x="482" y="451"/>
                      </a:lnTo>
                      <a:lnTo>
                        <a:pt x="464" y="451"/>
                      </a:lnTo>
                      <a:lnTo>
                        <a:pt x="459" y="450"/>
                      </a:lnTo>
                      <a:lnTo>
                        <a:pt x="408" y="448"/>
                      </a:lnTo>
                      <a:lnTo>
                        <a:pt x="379" y="446"/>
                      </a:lnTo>
                      <a:lnTo>
                        <a:pt x="333" y="444"/>
                      </a:lnTo>
                      <a:lnTo>
                        <a:pt x="314" y="442"/>
                      </a:lnTo>
                      <a:lnTo>
                        <a:pt x="309" y="442"/>
                      </a:lnTo>
                      <a:lnTo>
                        <a:pt x="269" y="439"/>
                      </a:lnTo>
                      <a:lnTo>
                        <a:pt x="268" y="437"/>
                      </a:lnTo>
                      <a:lnTo>
                        <a:pt x="257" y="437"/>
                      </a:lnTo>
                      <a:lnTo>
                        <a:pt x="246" y="436"/>
                      </a:lnTo>
                      <a:lnTo>
                        <a:pt x="209" y="433"/>
                      </a:lnTo>
                      <a:lnTo>
                        <a:pt x="131" y="426"/>
                      </a:lnTo>
                      <a:lnTo>
                        <a:pt x="128" y="426"/>
                      </a:lnTo>
                      <a:lnTo>
                        <a:pt x="127" y="426"/>
                      </a:lnTo>
                      <a:lnTo>
                        <a:pt x="126" y="426"/>
                      </a:lnTo>
                      <a:lnTo>
                        <a:pt x="74" y="421"/>
                      </a:lnTo>
                      <a:lnTo>
                        <a:pt x="54" y="419"/>
                      </a:lnTo>
                      <a:lnTo>
                        <a:pt x="30" y="418"/>
                      </a:lnTo>
                      <a:lnTo>
                        <a:pt x="25" y="416"/>
                      </a:lnTo>
                      <a:lnTo>
                        <a:pt x="0" y="414"/>
                      </a:lnTo>
                      <a:lnTo>
                        <a:pt x="6" y="362"/>
                      </a:lnTo>
                      <a:lnTo>
                        <a:pt x="6" y="361"/>
                      </a:lnTo>
                      <a:lnTo>
                        <a:pt x="11" y="335"/>
                      </a:lnTo>
                      <a:lnTo>
                        <a:pt x="12" y="323"/>
                      </a:lnTo>
                      <a:lnTo>
                        <a:pt x="13" y="308"/>
                      </a:lnTo>
                      <a:lnTo>
                        <a:pt x="14" y="294"/>
                      </a:lnTo>
                      <a:lnTo>
                        <a:pt x="14" y="293"/>
                      </a:lnTo>
                      <a:lnTo>
                        <a:pt x="14" y="281"/>
                      </a:lnTo>
                      <a:lnTo>
                        <a:pt x="17" y="258"/>
                      </a:lnTo>
                      <a:lnTo>
                        <a:pt x="19" y="232"/>
                      </a:lnTo>
                      <a:lnTo>
                        <a:pt x="23" y="206"/>
                      </a:lnTo>
                      <a:lnTo>
                        <a:pt x="26" y="169"/>
                      </a:lnTo>
                      <a:lnTo>
                        <a:pt x="26" y="167"/>
                      </a:lnTo>
                      <a:lnTo>
                        <a:pt x="29" y="155"/>
                      </a:lnTo>
                      <a:lnTo>
                        <a:pt x="29" y="154"/>
                      </a:lnTo>
                      <a:lnTo>
                        <a:pt x="30" y="140"/>
                      </a:lnTo>
                      <a:lnTo>
                        <a:pt x="30" y="138"/>
                      </a:lnTo>
                      <a:lnTo>
                        <a:pt x="32" y="115"/>
                      </a:lnTo>
                      <a:lnTo>
                        <a:pt x="34" y="103"/>
                      </a:lnTo>
                      <a:lnTo>
                        <a:pt x="37" y="80"/>
                      </a:lnTo>
                      <a:lnTo>
                        <a:pt x="40" y="58"/>
                      </a:lnTo>
                      <a:lnTo>
                        <a:pt x="42" y="38"/>
                      </a:lnTo>
                      <a:lnTo>
                        <a:pt x="42" y="35"/>
                      </a:lnTo>
                      <a:lnTo>
                        <a:pt x="43" y="25"/>
                      </a:lnTo>
                      <a:lnTo>
                        <a:pt x="44" y="12"/>
                      </a:lnTo>
                      <a:lnTo>
                        <a:pt x="46" y="0"/>
                      </a:lnTo>
                      <a:lnTo>
                        <a:pt x="65" y="2"/>
                      </a:lnTo>
                      <a:lnTo>
                        <a:pt x="113" y="6"/>
                      </a:lnTo>
                      <a:lnTo>
                        <a:pt x="133" y="8"/>
                      </a:lnTo>
                      <a:lnTo>
                        <a:pt x="154" y="10"/>
                      </a:lnTo>
                      <a:lnTo>
                        <a:pt x="174" y="12"/>
                      </a:lnTo>
                      <a:lnTo>
                        <a:pt x="178" y="12"/>
                      </a:lnTo>
                      <a:lnTo>
                        <a:pt x="211" y="16"/>
                      </a:lnTo>
                      <a:lnTo>
                        <a:pt x="214" y="16"/>
                      </a:lnTo>
                      <a:lnTo>
                        <a:pt x="241" y="17"/>
                      </a:lnTo>
                      <a:lnTo>
                        <a:pt x="250" y="19"/>
                      </a:lnTo>
                      <a:lnTo>
                        <a:pt x="256" y="19"/>
                      </a:lnTo>
                      <a:lnTo>
                        <a:pt x="258" y="19"/>
                      </a:lnTo>
                      <a:lnTo>
                        <a:pt x="264" y="22"/>
                      </a:lnTo>
                      <a:lnTo>
                        <a:pt x="265" y="22"/>
                      </a:lnTo>
                      <a:lnTo>
                        <a:pt x="274" y="22"/>
                      </a:lnTo>
                      <a:lnTo>
                        <a:pt x="321" y="25"/>
                      </a:lnTo>
                      <a:lnTo>
                        <a:pt x="336" y="26"/>
                      </a:lnTo>
                      <a:lnTo>
                        <a:pt x="337" y="26"/>
                      </a:lnTo>
                      <a:lnTo>
                        <a:pt x="347" y="28"/>
                      </a:lnTo>
                      <a:lnTo>
                        <a:pt x="361" y="28"/>
                      </a:lnTo>
                      <a:lnTo>
                        <a:pt x="366" y="29"/>
                      </a:lnTo>
                      <a:lnTo>
                        <a:pt x="385" y="29"/>
                      </a:lnTo>
                      <a:lnTo>
                        <a:pt x="429" y="31"/>
                      </a:lnTo>
                      <a:lnTo>
                        <a:pt x="462" y="34"/>
                      </a:lnTo>
                      <a:lnTo>
                        <a:pt x="465" y="34"/>
                      </a:lnTo>
                      <a:lnTo>
                        <a:pt x="481" y="35"/>
                      </a:lnTo>
                      <a:lnTo>
                        <a:pt x="536" y="37"/>
                      </a:lnTo>
                      <a:lnTo>
                        <a:pt x="539" y="37"/>
                      </a:lnTo>
                      <a:lnTo>
                        <a:pt x="583" y="38"/>
                      </a:lnTo>
                      <a:lnTo>
                        <a:pt x="583" y="40"/>
                      </a:lnTo>
                      <a:lnTo>
                        <a:pt x="582" y="65"/>
                      </a:lnTo>
                      <a:lnTo>
                        <a:pt x="582" y="71"/>
                      </a:lnTo>
                      <a:lnTo>
                        <a:pt x="582" y="78"/>
                      </a:lnTo>
                      <a:lnTo>
                        <a:pt x="581" y="91"/>
                      </a:lnTo>
                      <a:lnTo>
                        <a:pt x="581" y="97"/>
                      </a:lnTo>
                      <a:lnTo>
                        <a:pt x="581" y="107"/>
                      </a:lnTo>
                      <a:lnTo>
                        <a:pt x="579" y="142"/>
                      </a:lnTo>
                      <a:lnTo>
                        <a:pt x="577" y="187"/>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9" name="Freeform 58"/>
                <p:cNvSpPr>
                  <a:spLocks/>
                </p:cNvSpPr>
                <p:nvPr/>
              </p:nvSpPr>
              <p:spPr bwMode="auto">
                <a:xfrm>
                  <a:off x="2362200" y="1397000"/>
                  <a:ext cx="1335088" cy="809625"/>
                </a:xfrm>
                <a:custGeom>
                  <a:avLst/>
                  <a:gdLst>
                    <a:gd name="T0" fmla="*/ 2147483646 w 841"/>
                    <a:gd name="T1" fmla="*/ 2147483646 h 510"/>
                    <a:gd name="T2" fmla="*/ 2147483646 w 841"/>
                    <a:gd name="T3" fmla="*/ 2147483646 h 510"/>
                    <a:gd name="T4" fmla="*/ 2147483646 w 841"/>
                    <a:gd name="T5" fmla="*/ 2147483646 h 510"/>
                    <a:gd name="T6" fmla="*/ 2147483646 w 841"/>
                    <a:gd name="T7" fmla="*/ 2147483646 h 510"/>
                    <a:gd name="T8" fmla="*/ 2147483646 w 841"/>
                    <a:gd name="T9" fmla="*/ 2147483646 h 510"/>
                    <a:gd name="T10" fmla="*/ 2147483646 w 841"/>
                    <a:gd name="T11" fmla="*/ 2147483646 h 510"/>
                    <a:gd name="T12" fmla="*/ 2147483646 w 841"/>
                    <a:gd name="T13" fmla="*/ 2147483646 h 510"/>
                    <a:gd name="T14" fmla="*/ 2147483646 w 841"/>
                    <a:gd name="T15" fmla="*/ 2147483646 h 510"/>
                    <a:gd name="T16" fmla="*/ 2147483646 w 841"/>
                    <a:gd name="T17" fmla="*/ 2147483646 h 510"/>
                    <a:gd name="T18" fmla="*/ 2147483646 w 841"/>
                    <a:gd name="T19" fmla="*/ 2147483646 h 510"/>
                    <a:gd name="T20" fmla="*/ 2147483646 w 841"/>
                    <a:gd name="T21" fmla="*/ 2147483646 h 510"/>
                    <a:gd name="T22" fmla="*/ 2147483646 w 841"/>
                    <a:gd name="T23" fmla="*/ 2147483646 h 510"/>
                    <a:gd name="T24" fmla="*/ 0 w 841"/>
                    <a:gd name="T25" fmla="*/ 2147483646 h 510"/>
                    <a:gd name="T26" fmla="*/ 2147483646 w 841"/>
                    <a:gd name="T27" fmla="*/ 2147483646 h 510"/>
                    <a:gd name="T28" fmla="*/ 2147483646 w 841"/>
                    <a:gd name="T29" fmla="*/ 2147483646 h 510"/>
                    <a:gd name="T30" fmla="*/ 2147483646 w 841"/>
                    <a:gd name="T31" fmla="*/ 2147483646 h 510"/>
                    <a:gd name="T32" fmla="*/ 2147483646 w 841"/>
                    <a:gd name="T33" fmla="*/ 2147483646 h 510"/>
                    <a:gd name="T34" fmla="*/ 2147483646 w 841"/>
                    <a:gd name="T35" fmla="*/ 2147483646 h 510"/>
                    <a:gd name="T36" fmla="*/ 2147483646 w 841"/>
                    <a:gd name="T37" fmla="*/ 2147483646 h 510"/>
                    <a:gd name="T38" fmla="*/ 2147483646 w 841"/>
                    <a:gd name="T39" fmla="*/ 2147483646 h 510"/>
                    <a:gd name="T40" fmla="*/ 2147483646 w 841"/>
                    <a:gd name="T41" fmla="*/ 2147483646 h 510"/>
                    <a:gd name="T42" fmla="*/ 2147483646 w 841"/>
                    <a:gd name="T43" fmla="*/ 2147483646 h 510"/>
                    <a:gd name="T44" fmla="*/ 2147483646 w 841"/>
                    <a:gd name="T45" fmla="*/ 2147483646 h 510"/>
                    <a:gd name="T46" fmla="*/ 2147483646 w 841"/>
                    <a:gd name="T47" fmla="*/ 2147483646 h 510"/>
                    <a:gd name="T48" fmla="*/ 2147483646 w 841"/>
                    <a:gd name="T49" fmla="*/ 2147483646 h 510"/>
                    <a:gd name="T50" fmla="*/ 2147483646 w 841"/>
                    <a:gd name="T51" fmla="*/ 2147483646 h 510"/>
                    <a:gd name="T52" fmla="*/ 2147483646 w 841"/>
                    <a:gd name="T53" fmla="*/ 2147483646 h 510"/>
                    <a:gd name="T54" fmla="*/ 2147483646 w 841"/>
                    <a:gd name="T55" fmla="*/ 2147483646 h 510"/>
                    <a:gd name="T56" fmla="*/ 2147483646 w 841"/>
                    <a:gd name="T57" fmla="*/ 2147483646 h 510"/>
                    <a:gd name="T58" fmla="*/ 2147483646 w 841"/>
                    <a:gd name="T59" fmla="*/ 2147483646 h 510"/>
                    <a:gd name="T60" fmla="*/ 2147483646 w 841"/>
                    <a:gd name="T61" fmla="*/ 2147483646 h 510"/>
                    <a:gd name="T62" fmla="*/ 2147483646 w 841"/>
                    <a:gd name="T63" fmla="*/ 2147483646 h 510"/>
                    <a:gd name="T64" fmla="*/ 2147483646 w 841"/>
                    <a:gd name="T65" fmla="*/ 2147483646 h 510"/>
                    <a:gd name="T66" fmla="*/ 2147483646 w 841"/>
                    <a:gd name="T67" fmla="*/ 2147483646 h 510"/>
                    <a:gd name="T68" fmla="*/ 2147483646 w 841"/>
                    <a:gd name="T69" fmla="*/ 2147483646 h 510"/>
                    <a:gd name="T70" fmla="*/ 2147483646 w 841"/>
                    <a:gd name="T71" fmla="*/ 2147483646 h 510"/>
                    <a:gd name="T72" fmla="*/ 2147483646 w 841"/>
                    <a:gd name="T73" fmla="*/ 2147483646 h 510"/>
                    <a:gd name="T74" fmla="*/ 2147483646 w 841"/>
                    <a:gd name="T75" fmla="*/ 2147483646 h 510"/>
                    <a:gd name="T76" fmla="*/ 2147483646 w 841"/>
                    <a:gd name="T77" fmla="*/ 2147483646 h 510"/>
                    <a:gd name="T78" fmla="*/ 2147483646 w 841"/>
                    <a:gd name="T79" fmla="*/ 2147483646 h 510"/>
                    <a:gd name="T80" fmla="*/ 2147483646 w 841"/>
                    <a:gd name="T81" fmla="*/ 2147483646 h 510"/>
                    <a:gd name="T82" fmla="*/ 2147483646 w 841"/>
                    <a:gd name="T83" fmla="*/ 2147483646 h 510"/>
                    <a:gd name="T84" fmla="*/ 2147483646 w 841"/>
                    <a:gd name="T85" fmla="*/ 2147483646 h 510"/>
                    <a:gd name="T86" fmla="*/ 2147483646 w 841"/>
                    <a:gd name="T87" fmla="*/ 2147483646 h 510"/>
                    <a:gd name="T88" fmla="*/ 2147483646 w 841"/>
                    <a:gd name="T89" fmla="*/ 2147483646 h 510"/>
                    <a:gd name="T90" fmla="*/ 2147483646 w 841"/>
                    <a:gd name="T91" fmla="*/ 2147483646 h 510"/>
                    <a:gd name="T92" fmla="*/ 2147483646 w 841"/>
                    <a:gd name="T93" fmla="*/ 2147483646 h 510"/>
                    <a:gd name="T94" fmla="*/ 2147483646 w 841"/>
                    <a:gd name="T95" fmla="*/ 2147483646 h 510"/>
                    <a:gd name="T96" fmla="*/ 2147483646 w 841"/>
                    <a:gd name="T97" fmla="*/ 2147483646 h 510"/>
                    <a:gd name="T98" fmla="*/ 2147483646 w 841"/>
                    <a:gd name="T99" fmla="*/ 2147483646 h 510"/>
                    <a:gd name="T100" fmla="*/ 2147483646 w 841"/>
                    <a:gd name="T101" fmla="*/ 2147483646 h 510"/>
                    <a:gd name="T102" fmla="*/ 2147483646 w 841"/>
                    <a:gd name="T103" fmla="*/ 2147483646 h 510"/>
                    <a:gd name="T104" fmla="*/ 2147483646 w 841"/>
                    <a:gd name="T105" fmla="*/ 2147483646 h 510"/>
                    <a:gd name="T106" fmla="*/ 2147483646 w 841"/>
                    <a:gd name="T107" fmla="*/ 2147483646 h 510"/>
                    <a:gd name="T108" fmla="*/ 2147483646 w 841"/>
                    <a:gd name="T109" fmla="*/ 2147483646 h 510"/>
                    <a:gd name="T110" fmla="*/ 2147483646 w 841"/>
                    <a:gd name="T111" fmla="*/ 2147483646 h 510"/>
                    <a:gd name="T112" fmla="*/ 2147483646 w 841"/>
                    <a:gd name="T113" fmla="*/ 2147483646 h 510"/>
                    <a:gd name="T114" fmla="*/ 2147483646 w 841"/>
                    <a:gd name="T115" fmla="*/ 2147483646 h 510"/>
                    <a:gd name="T116" fmla="*/ 2147483646 w 841"/>
                    <a:gd name="T117" fmla="*/ 2147483646 h 510"/>
                    <a:gd name="T118" fmla="*/ 2147483646 w 841"/>
                    <a:gd name="T119" fmla="*/ 2147483646 h 51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41"/>
                    <a:gd name="T181" fmla="*/ 0 h 510"/>
                    <a:gd name="T182" fmla="*/ 841 w 841"/>
                    <a:gd name="T183" fmla="*/ 510 h 510"/>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41" h="510">
                      <a:moveTo>
                        <a:pt x="110" y="355"/>
                      </a:moveTo>
                      <a:lnTo>
                        <a:pt x="85" y="371"/>
                      </a:lnTo>
                      <a:lnTo>
                        <a:pt x="74" y="371"/>
                      </a:lnTo>
                      <a:lnTo>
                        <a:pt x="62" y="361"/>
                      </a:lnTo>
                      <a:lnTo>
                        <a:pt x="90" y="269"/>
                      </a:lnTo>
                      <a:lnTo>
                        <a:pt x="92" y="269"/>
                      </a:lnTo>
                      <a:lnTo>
                        <a:pt x="97" y="257"/>
                      </a:lnTo>
                      <a:lnTo>
                        <a:pt x="97" y="253"/>
                      </a:lnTo>
                      <a:lnTo>
                        <a:pt x="95" y="252"/>
                      </a:lnTo>
                      <a:lnTo>
                        <a:pt x="85" y="253"/>
                      </a:lnTo>
                      <a:lnTo>
                        <a:pt x="79" y="253"/>
                      </a:lnTo>
                      <a:lnTo>
                        <a:pt x="77" y="251"/>
                      </a:lnTo>
                      <a:lnTo>
                        <a:pt x="77" y="245"/>
                      </a:lnTo>
                      <a:lnTo>
                        <a:pt x="74" y="241"/>
                      </a:lnTo>
                      <a:lnTo>
                        <a:pt x="67" y="245"/>
                      </a:lnTo>
                      <a:lnTo>
                        <a:pt x="66" y="244"/>
                      </a:lnTo>
                      <a:lnTo>
                        <a:pt x="68" y="239"/>
                      </a:lnTo>
                      <a:lnTo>
                        <a:pt x="59" y="220"/>
                      </a:lnTo>
                      <a:lnTo>
                        <a:pt x="52" y="210"/>
                      </a:lnTo>
                      <a:lnTo>
                        <a:pt x="38" y="184"/>
                      </a:lnTo>
                      <a:lnTo>
                        <a:pt x="28" y="178"/>
                      </a:lnTo>
                      <a:lnTo>
                        <a:pt x="12" y="158"/>
                      </a:lnTo>
                      <a:lnTo>
                        <a:pt x="20" y="156"/>
                      </a:lnTo>
                      <a:lnTo>
                        <a:pt x="13" y="149"/>
                      </a:lnTo>
                      <a:lnTo>
                        <a:pt x="17" y="131"/>
                      </a:lnTo>
                      <a:lnTo>
                        <a:pt x="0" y="101"/>
                      </a:lnTo>
                      <a:lnTo>
                        <a:pt x="1" y="98"/>
                      </a:lnTo>
                      <a:lnTo>
                        <a:pt x="6" y="78"/>
                      </a:lnTo>
                      <a:lnTo>
                        <a:pt x="10" y="53"/>
                      </a:lnTo>
                      <a:lnTo>
                        <a:pt x="11" y="49"/>
                      </a:lnTo>
                      <a:lnTo>
                        <a:pt x="17" y="11"/>
                      </a:lnTo>
                      <a:lnTo>
                        <a:pt x="19" y="2"/>
                      </a:lnTo>
                      <a:lnTo>
                        <a:pt x="19" y="0"/>
                      </a:lnTo>
                      <a:lnTo>
                        <a:pt x="109" y="14"/>
                      </a:lnTo>
                      <a:lnTo>
                        <a:pt x="154" y="23"/>
                      </a:lnTo>
                      <a:lnTo>
                        <a:pt x="282" y="41"/>
                      </a:lnTo>
                      <a:lnTo>
                        <a:pt x="344" y="50"/>
                      </a:lnTo>
                      <a:lnTo>
                        <a:pt x="380" y="55"/>
                      </a:lnTo>
                      <a:lnTo>
                        <a:pt x="432" y="60"/>
                      </a:lnTo>
                      <a:lnTo>
                        <a:pt x="466" y="64"/>
                      </a:lnTo>
                      <a:lnTo>
                        <a:pt x="552" y="74"/>
                      </a:lnTo>
                      <a:lnTo>
                        <a:pt x="624" y="82"/>
                      </a:lnTo>
                      <a:lnTo>
                        <a:pt x="698" y="86"/>
                      </a:lnTo>
                      <a:lnTo>
                        <a:pt x="770" y="92"/>
                      </a:lnTo>
                      <a:lnTo>
                        <a:pt x="840" y="97"/>
                      </a:lnTo>
                      <a:lnTo>
                        <a:pt x="839" y="122"/>
                      </a:lnTo>
                      <a:lnTo>
                        <a:pt x="838" y="131"/>
                      </a:lnTo>
                      <a:lnTo>
                        <a:pt x="838" y="134"/>
                      </a:lnTo>
                      <a:lnTo>
                        <a:pt x="838" y="148"/>
                      </a:lnTo>
                      <a:lnTo>
                        <a:pt x="836" y="158"/>
                      </a:lnTo>
                      <a:lnTo>
                        <a:pt x="834" y="185"/>
                      </a:lnTo>
                      <a:lnTo>
                        <a:pt x="833" y="199"/>
                      </a:lnTo>
                      <a:lnTo>
                        <a:pt x="833" y="210"/>
                      </a:lnTo>
                      <a:lnTo>
                        <a:pt x="832" y="223"/>
                      </a:lnTo>
                      <a:lnTo>
                        <a:pt x="830" y="259"/>
                      </a:lnTo>
                      <a:lnTo>
                        <a:pt x="829" y="261"/>
                      </a:lnTo>
                      <a:lnTo>
                        <a:pt x="829" y="265"/>
                      </a:lnTo>
                      <a:lnTo>
                        <a:pt x="828" y="287"/>
                      </a:lnTo>
                      <a:lnTo>
                        <a:pt x="826" y="325"/>
                      </a:lnTo>
                      <a:lnTo>
                        <a:pt x="826" y="336"/>
                      </a:lnTo>
                      <a:lnTo>
                        <a:pt x="826" y="347"/>
                      </a:lnTo>
                      <a:lnTo>
                        <a:pt x="824" y="351"/>
                      </a:lnTo>
                      <a:lnTo>
                        <a:pt x="823" y="373"/>
                      </a:lnTo>
                      <a:lnTo>
                        <a:pt x="823" y="377"/>
                      </a:lnTo>
                      <a:lnTo>
                        <a:pt x="822" y="393"/>
                      </a:lnTo>
                      <a:lnTo>
                        <a:pt x="822" y="407"/>
                      </a:lnTo>
                      <a:lnTo>
                        <a:pt x="821" y="415"/>
                      </a:lnTo>
                      <a:lnTo>
                        <a:pt x="821" y="427"/>
                      </a:lnTo>
                      <a:lnTo>
                        <a:pt x="818" y="478"/>
                      </a:lnTo>
                      <a:lnTo>
                        <a:pt x="817" y="481"/>
                      </a:lnTo>
                      <a:lnTo>
                        <a:pt x="816" y="504"/>
                      </a:lnTo>
                      <a:lnTo>
                        <a:pt x="815" y="504"/>
                      </a:lnTo>
                      <a:lnTo>
                        <a:pt x="767" y="501"/>
                      </a:lnTo>
                      <a:lnTo>
                        <a:pt x="757" y="501"/>
                      </a:lnTo>
                      <a:lnTo>
                        <a:pt x="744" y="499"/>
                      </a:lnTo>
                      <a:lnTo>
                        <a:pt x="740" y="499"/>
                      </a:lnTo>
                      <a:lnTo>
                        <a:pt x="679" y="495"/>
                      </a:lnTo>
                      <a:lnTo>
                        <a:pt x="673" y="496"/>
                      </a:lnTo>
                      <a:lnTo>
                        <a:pt x="672" y="495"/>
                      </a:lnTo>
                      <a:lnTo>
                        <a:pt x="664" y="495"/>
                      </a:lnTo>
                      <a:lnTo>
                        <a:pt x="655" y="493"/>
                      </a:lnTo>
                      <a:lnTo>
                        <a:pt x="654" y="493"/>
                      </a:lnTo>
                      <a:lnTo>
                        <a:pt x="600" y="489"/>
                      </a:lnTo>
                      <a:lnTo>
                        <a:pt x="590" y="489"/>
                      </a:lnTo>
                      <a:lnTo>
                        <a:pt x="534" y="481"/>
                      </a:lnTo>
                      <a:lnTo>
                        <a:pt x="510" y="479"/>
                      </a:lnTo>
                      <a:lnTo>
                        <a:pt x="502" y="478"/>
                      </a:lnTo>
                      <a:lnTo>
                        <a:pt x="492" y="478"/>
                      </a:lnTo>
                      <a:lnTo>
                        <a:pt x="482" y="477"/>
                      </a:lnTo>
                      <a:lnTo>
                        <a:pt x="456" y="474"/>
                      </a:lnTo>
                      <a:lnTo>
                        <a:pt x="448" y="473"/>
                      </a:lnTo>
                      <a:lnTo>
                        <a:pt x="398" y="467"/>
                      </a:lnTo>
                      <a:lnTo>
                        <a:pt x="394" y="467"/>
                      </a:lnTo>
                      <a:lnTo>
                        <a:pt x="383" y="466"/>
                      </a:lnTo>
                      <a:lnTo>
                        <a:pt x="354" y="462"/>
                      </a:lnTo>
                      <a:lnTo>
                        <a:pt x="307" y="455"/>
                      </a:lnTo>
                      <a:lnTo>
                        <a:pt x="302" y="490"/>
                      </a:lnTo>
                      <a:lnTo>
                        <a:pt x="301" y="507"/>
                      </a:lnTo>
                      <a:lnTo>
                        <a:pt x="300" y="509"/>
                      </a:lnTo>
                      <a:lnTo>
                        <a:pt x="296" y="508"/>
                      </a:lnTo>
                      <a:lnTo>
                        <a:pt x="294" y="507"/>
                      </a:lnTo>
                      <a:lnTo>
                        <a:pt x="288" y="490"/>
                      </a:lnTo>
                      <a:lnTo>
                        <a:pt x="281" y="478"/>
                      </a:lnTo>
                      <a:lnTo>
                        <a:pt x="278" y="478"/>
                      </a:lnTo>
                      <a:lnTo>
                        <a:pt x="272" y="481"/>
                      </a:lnTo>
                      <a:lnTo>
                        <a:pt x="269" y="489"/>
                      </a:lnTo>
                      <a:lnTo>
                        <a:pt x="268" y="499"/>
                      </a:lnTo>
                      <a:lnTo>
                        <a:pt x="259" y="497"/>
                      </a:lnTo>
                      <a:lnTo>
                        <a:pt x="222" y="493"/>
                      </a:lnTo>
                      <a:lnTo>
                        <a:pt x="214" y="489"/>
                      </a:lnTo>
                      <a:lnTo>
                        <a:pt x="205" y="495"/>
                      </a:lnTo>
                      <a:lnTo>
                        <a:pt x="194" y="497"/>
                      </a:lnTo>
                      <a:lnTo>
                        <a:pt x="179" y="490"/>
                      </a:lnTo>
                      <a:lnTo>
                        <a:pt x="169" y="497"/>
                      </a:lnTo>
                      <a:lnTo>
                        <a:pt x="170" y="502"/>
                      </a:lnTo>
                      <a:lnTo>
                        <a:pt x="168" y="503"/>
                      </a:lnTo>
                      <a:lnTo>
                        <a:pt x="158" y="492"/>
                      </a:lnTo>
                      <a:lnTo>
                        <a:pt x="154" y="459"/>
                      </a:lnTo>
                      <a:lnTo>
                        <a:pt x="132" y="444"/>
                      </a:lnTo>
                      <a:lnTo>
                        <a:pt x="134" y="431"/>
                      </a:lnTo>
                      <a:lnTo>
                        <a:pt x="110" y="355"/>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0" name="Freeform 59"/>
                <p:cNvSpPr>
                  <a:spLocks/>
                </p:cNvSpPr>
                <p:nvPr/>
              </p:nvSpPr>
              <p:spPr bwMode="auto">
                <a:xfrm>
                  <a:off x="1617663" y="2424113"/>
                  <a:ext cx="812800" cy="1260475"/>
                </a:xfrm>
                <a:custGeom>
                  <a:avLst/>
                  <a:gdLst>
                    <a:gd name="T0" fmla="*/ 2147483646 w 512"/>
                    <a:gd name="T1" fmla="*/ 2147483646 h 794"/>
                    <a:gd name="T2" fmla="*/ 2147483646 w 512"/>
                    <a:gd name="T3" fmla="*/ 2147483646 h 794"/>
                    <a:gd name="T4" fmla="*/ 2147483646 w 512"/>
                    <a:gd name="T5" fmla="*/ 2147483646 h 794"/>
                    <a:gd name="T6" fmla="*/ 2147483646 w 512"/>
                    <a:gd name="T7" fmla="*/ 2147483646 h 794"/>
                    <a:gd name="T8" fmla="*/ 2147483646 w 512"/>
                    <a:gd name="T9" fmla="*/ 2147483646 h 794"/>
                    <a:gd name="T10" fmla="*/ 2147483646 w 512"/>
                    <a:gd name="T11" fmla="*/ 2147483646 h 794"/>
                    <a:gd name="T12" fmla="*/ 2147483646 w 512"/>
                    <a:gd name="T13" fmla="*/ 2147483646 h 794"/>
                    <a:gd name="T14" fmla="*/ 2147483646 w 512"/>
                    <a:gd name="T15" fmla="*/ 2147483646 h 794"/>
                    <a:gd name="T16" fmla="*/ 2147483646 w 512"/>
                    <a:gd name="T17" fmla="*/ 2147483646 h 794"/>
                    <a:gd name="T18" fmla="*/ 2147483646 w 512"/>
                    <a:gd name="T19" fmla="*/ 2147483646 h 794"/>
                    <a:gd name="T20" fmla="*/ 2147483646 w 512"/>
                    <a:gd name="T21" fmla="*/ 2147483646 h 794"/>
                    <a:gd name="T22" fmla="*/ 2147483646 w 512"/>
                    <a:gd name="T23" fmla="*/ 2147483646 h 794"/>
                    <a:gd name="T24" fmla="*/ 2147483646 w 512"/>
                    <a:gd name="T25" fmla="*/ 2147483646 h 794"/>
                    <a:gd name="T26" fmla="*/ 2147483646 w 512"/>
                    <a:gd name="T27" fmla="*/ 2147483646 h 794"/>
                    <a:gd name="T28" fmla="*/ 2147483646 w 512"/>
                    <a:gd name="T29" fmla="*/ 2147483646 h 794"/>
                    <a:gd name="T30" fmla="*/ 2147483646 w 512"/>
                    <a:gd name="T31" fmla="*/ 2147483646 h 794"/>
                    <a:gd name="T32" fmla="*/ 2147483646 w 512"/>
                    <a:gd name="T33" fmla="*/ 2147483646 h 794"/>
                    <a:gd name="T34" fmla="*/ 2147483646 w 512"/>
                    <a:gd name="T35" fmla="*/ 2147483646 h 794"/>
                    <a:gd name="T36" fmla="*/ 2147483646 w 512"/>
                    <a:gd name="T37" fmla="*/ 2147483646 h 794"/>
                    <a:gd name="T38" fmla="*/ 2147483646 w 512"/>
                    <a:gd name="T39" fmla="*/ 2147483646 h 794"/>
                    <a:gd name="T40" fmla="*/ 2147483646 w 512"/>
                    <a:gd name="T41" fmla="*/ 2147483646 h 794"/>
                    <a:gd name="T42" fmla="*/ 2147483646 w 512"/>
                    <a:gd name="T43" fmla="*/ 2147483646 h 794"/>
                    <a:gd name="T44" fmla="*/ 2147483646 w 512"/>
                    <a:gd name="T45" fmla="*/ 2147483646 h 794"/>
                    <a:gd name="T46" fmla="*/ 2147483646 w 512"/>
                    <a:gd name="T47" fmla="*/ 2147483646 h 794"/>
                    <a:gd name="T48" fmla="*/ 2147483646 w 512"/>
                    <a:gd name="T49" fmla="*/ 2147483646 h 794"/>
                    <a:gd name="T50" fmla="*/ 2147483646 w 512"/>
                    <a:gd name="T51" fmla="*/ 2147483646 h 794"/>
                    <a:gd name="T52" fmla="*/ 2147483646 w 512"/>
                    <a:gd name="T53" fmla="*/ 2147483646 h 794"/>
                    <a:gd name="T54" fmla="*/ 2147483646 w 512"/>
                    <a:gd name="T55" fmla="*/ 2147483646 h 794"/>
                    <a:gd name="T56" fmla="*/ 2147483646 w 512"/>
                    <a:gd name="T57" fmla="*/ 2147483646 h 794"/>
                    <a:gd name="T58" fmla="*/ 2147483646 w 512"/>
                    <a:gd name="T59" fmla="*/ 2147483646 h 794"/>
                    <a:gd name="T60" fmla="*/ 2147483646 w 512"/>
                    <a:gd name="T61" fmla="*/ 2147483646 h 794"/>
                    <a:gd name="T62" fmla="*/ 2147483646 w 512"/>
                    <a:gd name="T63" fmla="*/ 2147483646 h 794"/>
                    <a:gd name="T64" fmla="*/ 2147483646 w 512"/>
                    <a:gd name="T65" fmla="*/ 2147483646 h 794"/>
                    <a:gd name="T66" fmla="*/ 2147483646 w 512"/>
                    <a:gd name="T67" fmla="*/ 2147483646 h 794"/>
                    <a:gd name="T68" fmla="*/ 2147483646 w 512"/>
                    <a:gd name="T69" fmla="*/ 2147483646 h 794"/>
                    <a:gd name="T70" fmla="*/ 2147483646 w 512"/>
                    <a:gd name="T71" fmla="*/ 2147483646 h 794"/>
                    <a:gd name="T72" fmla="*/ 2147483646 w 512"/>
                    <a:gd name="T73" fmla="*/ 2147483646 h 794"/>
                    <a:gd name="T74" fmla="*/ 2147483646 w 512"/>
                    <a:gd name="T75" fmla="*/ 2147483646 h 794"/>
                    <a:gd name="T76" fmla="*/ 2147483646 w 512"/>
                    <a:gd name="T77" fmla="*/ 2147483646 h 794"/>
                    <a:gd name="T78" fmla="*/ 2147483646 w 512"/>
                    <a:gd name="T79" fmla="*/ 2147483646 h 794"/>
                    <a:gd name="T80" fmla="*/ 2147483646 w 512"/>
                    <a:gd name="T81" fmla="*/ 0 h 794"/>
                    <a:gd name="T82" fmla="*/ 2147483646 w 512"/>
                    <a:gd name="T83" fmla="*/ 2147483646 h 794"/>
                    <a:gd name="T84" fmla="*/ 2147483646 w 512"/>
                    <a:gd name="T85" fmla="*/ 2147483646 h 794"/>
                    <a:gd name="T86" fmla="*/ 2147483646 w 512"/>
                    <a:gd name="T87" fmla="*/ 2147483646 h 794"/>
                    <a:gd name="T88" fmla="*/ 2147483646 w 512"/>
                    <a:gd name="T89" fmla="*/ 2147483646 h 794"/>
                    <a:gd name="T90" fmla="*/ 2147483646 w 512"/>
                    <a:gd name="T91" fmla="*/ 2147483646 h 794"/>
                    <a:gd name="T92" fmla="*/ 2147483646 w 512"/>
                    <a:gd name="T93" fmla="*/ 2147483646 h 794"/>
                    <a:gd name="T94" fmla="*/ 2147483646 w 512"/>
                    <a:gd name="T95" fmla="*/ 2147483646 h 794"/>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512"/>
                    <a:gd name="T145" fmla="*/ 0 h 794"/>
                    <a:gd name="T146" fmla="*/ 512 w 512"/>
                    <a:gd name="T147" fmla="*/ 794 h 794"/>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512" h="794">
                      <a:moveTo>
                        <a:pt x="2" y="292"/>
                      </a:moveTo>
                      <a:lnTo>
                        <a:pt x="1" y="296"/>
                      </a:lnTo>
                      <a:lnTo>
                        <a:pt x="0" y="302"/>
                      </a:lnTo>
                      <a:lnTo>
                        <a:pt x="4" y="308"/>
                      </a:lnTo>
                      <a:lnTo>
                        <a:pt x="6" y="312"/>
                      </a:lnTo>
                      <a:lnTo>
                        <a:pt x="11" y="318"/>
                      </a:lnTo>
                      <a:lnTo>
                        <a:pt x="23" y="335"/>
                      </a:lnTo>
                      <a:lnTo>
                        <a:pt x="25" y="340"/>
                      </a:lnTo>
                      <a:lnTo>
                        <a:pt x="30" y="347"/>
                      </a:lnTo>
                      <a:lnTo>
                        <a:pt x="42" y="362"/>
                      </a:lnTo>
                      <a:lnTo>
                        <a:pt x="46" y="367"/>
                      </a:lnTo>
                      <a:lnTo>
                        <a:pt x="47" y="368"/>
                      </a:lnTo>
                      <a:lnTo>
                        <a:pt x="53" y="377"/>
                      </a:lnTo>
                      <a:lnTo>
                        <a:pt x="67" y="397"/>
                      </a:lnTo>
                      <a:lnTo>
                        <a:pt x="78" y="413"/>
                      </a:lnTo>
                      <a:lnTo>
                        <a:pt x="98" y="441"/>
                      </a:lnTo>
                      <a:lnTo>
                        <a:pt x="124" y="475"/>
                      </a:lnTo>
                      <a:lnTo>
                        <a:pt x="134" y="491"/>
                      </a:lnTo>
                      <a:lnTo>
                        <a:pt x="137" y="495"/>
                      </a:lnTo>
                      <a:lnTo>
                        <a:pt x="151" y="516"/>
                      </a:lnTo>
                      <a:lnTo>
                        <a:pt x="155" y="522"/>
                      </a:lnTo>
                      <a:lnTo>
                        <a:pt x="179" y="557"/>
                      </a:lnTo>
                      <a:lnTo>
                        <a:pt x="221" y="613"/>
                      </a:lnTo>
                      <a:lnTo>
                        <a:pt x="240" y="641"/>
                      </a:lnTo>
                      <a:lnTo>
                        <a:pt x="263" y="673"/>
                      </a:lnTo>
                      <a:lnTo>
                        <a:pt x="272" y="687"/>
                      </a:lnTo>
                      <a:lnTo>
                        <a:pt x="282" y="698"/>
                      </a:lnTo>
                      <a:lnTo>
                        <a:pt x="307" y="735"/>
                      </a:lnTo>
                      <a:lnTo>
                        <a:pt x="330" y="765"/>
                      </a:lnTo>
                      <a:lnTo>
                        <a:pt x="348" y="793"/>
                      </a:lnTo>
                      <a:lnTo>
                        <a:pt x="356" y="769"/>
                      </a:lnTo>
                      <a:lnTo>
                        <a:pt x="356" y="716"/>
                      </a:lnTo>
                      <a:lnTo>
                        <a:pt x="361" y="704"/>
                      </a:lnTo>
                      <a:lnTo>
                        <a:pt x="357" y="681"/>
                      </a:lnTo>
                      <a:lnTo>
                        <a:pt x="379" y="679"/>
                      </a:lnTo>
                      <a:lnTo>
                        <a:pt x="396" y="695"/>
                      </a:lnTo>
                      <a:lnTo>
                        <a:pt x="415" y="680"/>
                      </a:lnTo>
                      <a:lnTo>
                        <a:pt x="427" y="613"/>
                      </a:lnTo>
                      <a:lnTo>
                        <a:pt x="429" y="596"/>
                      </a:lnTo>
                      <a:lnTo>
                        <a:pt x="431" y="587"/>
                      </a:lnTo>
                      <a:lnTo>
                        <a:pt x="435" y="552"/>
                      </a:lnTo>
                      <a:lnTo>
                        <a:pt x="439" y="535"/>
                      </a:lnTo>
                      <a:lnTo>
                        <a:pt x="440" y="519"/>
                      </a:lnTo>
                      <a:lnTo>
                        <a:pt x="441" y="517"/>
                      </a:lnTo>
                      <a:lnTo>
                        <a:pt x="447" y="477"/>
                      </a:lnTo>
                      <a:lnTo>
                        <a:pt x="451" y="463"/>
                      </a:lnTo>
                      <a:lnTo>
                        <a:pt x="455" y="443"/>
                      </a:lnTo>
                      <a:lnTo>
                        <a:pt x="455" y="435"/>
                      </a:lnTo>
                      <a:lnTo>
                        <a:pt x="456" y="428"/>
                      </a:lnTo>
                      <a:lnTo>
                        <a:pt x="457" y="423"/>
                      </a:lnTo>
                      <a:lnTo>
                        <a:pt x="459" y="404"/>
                      </a:lnTo>
                      <a:lnTo>
                        <a:pt x="470" y="340"/>
                      </a:lnTo>
                      <a:lnTo>
                        <a:pt x="470" y="336"/>
                      </a:lnTo>
                      <a:lnTo>
                        <a:pt x="475" y="314"/>
                      </a:lnTo>
                      <a:lnTo>
                        <a:pt x="477" y="298"/>
                      </a:lnTo>
                      <a:lnTo>
                        <a:pt x="479" y="289"/>
                      </a:lnTo>
                      <a:lnTo>
                        <a:pt x="481" y="276"/>
                      </a:lnTo>
                      <a:lnTo>
                        <a:pt x="485" y="252"/>
                      </a:lnTo>
                      <a:lnTo>
                        <a:pt x="488" y="224"/>
                      </a:lnTo>
                      <a:lnTo>
                        <a:pt x="495" y="186"/>
                      </a:lnTo>
                      <a:lnTo>
                        <a:pt x="501" y="152"/>
                      </a:lnTo>
                      <a:lnTo>
                        <a:pt x="510" y="96"/>
                      </a:lnTo>
                      <a:lnTo>
                        <a:pt x="511" y="84"/>
                      </a:lnTo>
                      <a:lnTo>
                        <a:pt x="497" y="82"/>
                      </a:lnTo>
                      <a:lnTo>
                        <a:pt x="495" y="80"/>
                      </a:lnTo>
                      <a:lnTo>
                        <a:pt x="493" y="80"/>
                      </a:lnTo>
                      <a:lnTo>
                        <a:pt x="469" y="77"/>
                      </a:lnTo>
                      <a:lnTo>
                        <a:pt x="458" y="76"/>
                      </a:lnTo>
                      <a:lnTo>
                        <a:pt x="437" y="72"/>
                      </a:lnTo>
                      <a:lnTo>
                        <a:pt x="361" y="58"/>
                      </a:lnTo>
                      <a:lnTo>
                        <a:pt x="293" y="46"/>
                      </a:lnTo>
                      <a:lnTo>
                        <a:pt x="288" y="44"/>
                      </a:lnTo>
                      <a:lnTo>
                        <a:pt x="271" y="42"/>
                      </a:lnTo>
                      <a:lnTo>
                        <a:pt x="267" y="41"/>
                      </a:lnTo>
                      <a:lnTo>
                        <a:pt x="200" y="28"/>
                      </a:lnTo>
                      <a:lnTo>
                        <a:pt x="178" y="23"/>
                      </a:lnTo>
                      <a:lnTo>
                        <a:pt x="164" y="20"/>
                      </a:lnTo>
                      <a:lnTo>
                        <a:pt x="118" y="11"/>
                      </a:lnTo>
                      <a:lnTo>
                        <a:pt x="115" y="10"/>
                      </a:lnTo>
                      <a:lnTo>
                        <a:pt x="104" y="7"/>
                      </a:lnTo>
                      <a:lnTo>
                        <a:pt x="76" y="1"/>
                      </a:lnTo>
                      <a:lnTo>
                        <a:pt x="67" y="0"/>
                      </a:lnTo>
                      <a:lnTo>
                        <a:pt x="62" y="23"/>
                      </a:lnTo>
                      <a:lnTo>
                        <a:pt x="53" y="66"/>
                      </a:lnTo>
                      <a:lnTo>
                        <a:pt x="49" y="82"/>
                      </a:lnTo>
                      <a:lnTo>
                        <a:pt x="34" y="151"/>
                      </a:lnTo>
                      <a:lnTo>
                        <a:pt x="22" y="205"/>
                      </a:lnTo>
                      <a:lnTo>
                        <a:pt x="17" y="229"/>
                      </a:lnTo>
                      <a:lnTo>
                        <a:pt x="14" y="240"/>
                      </a:lnTo>
                      <a:lnTo>
                        <a:pt x="12" y="252"/>
                      </a:lnTo>
                      <a:lnTo>
                        <a:pt x="11" y="259"/>
                      </a:lnTo>
                      <a:lnTo>
                        <a:pt x="7" y="265"/>
                      </a:lnTo>
                      <a:lnTo>
                        <a:pt x="6" y="271"/>
                      </a:lnTo>
                      <a:lnTo>
                        <a:pt x="5" y="277"/>
                      </a:lnTo>
                      <a:lnTo>
                        <a:pt x="4" y="287"/>
                      </a:lnTo>
                      <a:lnTo>
                        <a:pt x="2" y="292"/>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1" name="Freeform 60"/>
                <p:cNvSpPr>
                  <a:spLocks/>
                </p:cNvSpPr>
                <p:nvPr/>
              </p:nvSpPr>
              <p:spPr bwMode="auto">
                <a:xfrm>
                  <a:off x="1217613" y="1641475"/>
                  <a:ext cx="1031875" cy="854075"/>
                </a:xfrm>
                <a:custGeom>
                  <a:avLst/>
                  <a:gdLst>
                    <a:gd name="T0" fmla="*/ 2147483646 w 650"/>
                    <a:gd name="T1" fmla="*/ 2147483646 h 538"/>
                    <a:gd name="T2" fmla="*/ 2147483646 w 650"/>
                    <a:gd name="T3" fmla="*/ 2147483646 h 538"/>
                    <a:gd name="T4" fmla="*/ 2147483646 w 650"/>
                    <a:gd name="T5" fmla="*/ 2147483646 h 538"/>
                    <a:gd name="T6" fmla="*/ 2147483646 w 650"/>
                    <a:gd name="T7" fmla="*/ 2147483646 h 538"/>
                    <a:gd name="T8" fmla="*/ 2147483646 w 650"/>
                    <a:gd name="T9" fmla="*/ 2147483646 h 538"/>
                    <a:gd name="T10" fmla="*/ 2147483646 w 650"/>
                    <a:gd name="T11" fmla="*/ 2147483646 h 538"/>
                    <a:gd name="T12" fmla="*/ 2147483646 w 650"/>
                    <a:gd name="T13" fmla="*/ 2147483646 h 538"/>
                    <a:gd name="T14" fmla="*/ 2147483646 w 650"/>
                    <a:gd name="T15" fmla="*/ 2147483646 h 538"/>
                    <a:gd name="T16" fmla="*/ 2147483646 w 650"/>
                    <a:gd name="T17" fmla="*/ 2147483646 h 538"/>
                    <a:gd name="T18" fmla="*/ 2147483646 w 650"/>
                    <a:gd name="T19" fmla="*/ 2147483646 h 538"/>
                    <a:gd name="T20" fmla="*/ 2147483646 w 650"/>
                    <a:gd name="T21" fmla="*/ 2147483646 h 538"/>
                    <a:gd name="T22" fmla="*/ 2147483646 w 650"/>
                    <a:gd name="T23" fmla="*/ 2147483646 h 538"/>
                    <a:gd name="T24" fmla="*/ 2147483646 w 650"/>
                    <a:gd name="T25" fmla="*/ 2147483646 h 538"/>
                    <a:gd name="T26" fmla="*/ 2147483646 w 650"/>
                    <a:gd name="T27" fmla="*/ 2147483646 h 538"/>
                    <a:gd name="T28" fmla="*/ 2147483646 w 650"/>
                    <a:gd name="T29" fmla="*/ 2147483646 h 538"/>
                    <a:gd name="T30" fmla="*/ 2147483646 w 650"/>
                    <a:gd name="T31" fmla="*/ 2147483646 h 538"/>
                    <a:gd name="T32" fmla="*/ 2147483646 w 650"/>
                    <a:gd name="T33" fmla="*/ 2147483646 h 538"/>
                    <a:gd name="T34" fmla="*/ 2147483646 w 650"/>
                    <a:gd name="T35" fmla="*/ 2147483646 h 538"/>
                    <a:gd name="T36" fmla="*/ 2147483646 w 650"/>
                    <a:gd name="T37" fmla="*/ 2147483646 h 538"/>
                    <a:gd name="T38" fmla="*/ 2147483646 w 650"/>
                    <a:gd name="T39" fmla="*/ 0 h 538"/>
                    <a:gd name="T40" fmla="*/ 2147483646 w 650"/>
                    <a:gd name="T41" fmla="*/ 2147483646 h 538"/>
                    <a:gd name="T42" fmla="*/ 2147483646 w 650"/>
                    <a:gd name="T43" fmla="*/ 2147483646 h 538"/>
                    <a:gd name="T44" fmla="*/ 2147483646 w 650"/>
                    <a:gd name="T45" fmla="*/ 2147483646 h 538"/>
                    <a:gd name="T46" fmla="*/ 2147483646 w 650"/>
                    <a:gd name="T47" fmla="*/ 2147483646 h 538"/>
                    <a:gd name="T48" fmla="*/ 2147483646 w 650"/>
                    <a:gd name="T49" fmla="*/ 2147483646 h 538"/>
                    <a:gd name="T50" fmla="*/ 2147483646 w 650"/>
                    <a:gd name="T51" fmla="*/ 2147483646 h 538"/>
                    <a:gd name="T52" fmla="*/ 2147483646 w 650"/>
                    <a:gd name="T53" fmla="*/ 2147483646 h 538"/>
                    <a:gd name="T54" fmla="*/ 2147483646 w 650"/>
                    <a:gd name="T55" fmla="*/ 2147483646 h 538"/>
                    <a:gd name="T56" fmla="*/ 2147483646 w 650"/>
                    <a:gd name="T57" fmla="*/ 2147483646 h 538"/>
                    <a:gd name="T58" fmla="*/ 2147483646 w 650"/>
                    <a:gd name="T59" fmla="*/ 2147483646 h 538"/>
                    <a:gd name="T60" fmla="*/ 2147483646 w 650"/>
                    <a:gd name="T61" fmla="*/ 2147483646 h 538"/>
                    <a:gd name="T62" fmla="*/ 2147483646 w 650"/>
                    <a:gd name="T63" fmla="*/ 2147483646 h 538"/>
                    <a:gd name="T64" fmla="*/ 2147483646 w 650"/>
                    <a:gd name="T65" fmla="*/ 2147483646 h 538"/>
                    <a:gd name="T66" fmla="*/ 2147483646 w 650"/>
                    <a:gd name="T67" fmla="*/ 2147483646 h 538"/>
                    <a:gd name="T68" fmla="*/ 2147483646 w 650"/>
                    <a:gd name="T69" fmla="*/ 2147483646 h 538"/>
                    <a:gd name="T70" fmla="*/ 2147483646 w 650"/>
                    <a:gd name="T71" fmla="*/ 2147483646 h 538"/>
                    <a:gd name="T72" fmla="*/ 2147483646 w 650"/>
                    <a:gd name="T73" fmla="*/ 2147483646 h 538"/>
                    <a:gd name="T74" fmla="*/ 2147483646 w 650"/>
                    <a:gd name="T75" fmla="*/ 2147483646 h 538"/>
                    <a:gd name="T76" fmla="*/ 2147483646 w 650"/>
                    <a:gd name="T77" fmla="*/ 2147483646 h 538"/>
                    <a:gd name="T78" fmla="*/ 2147483646 w 650"/>
                    <a:gd name="T79" fmla="*/ 2147483646 h 538"/>
                    <a:gd name="T80" fmla="*/ 2147483646 w 650"/>
                    <a:gd name="T81" fmla="*/ 2147483646 h 538"/>
                    <a:gd name="T82" fmla="*/ 2147483646 w 650"/>
                    <a:gd name="T83" fmla="*/ 2147483646 h 538"/>
                    <a:gd name="T84" fmla="*/ 2147483646 w 650"/>
                    <a:gd name="T85" fmla="*/ 2147483646 h 53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650"/>
                    <a:gd name="T130" fmla="*/ 0 h 538"/>
                    <a:gd name="T131" fmla="*/ 650 w 650"/>
                    <a:gd name="T132" fmla="*/ 538 h 53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650" h="538">
                      <a:moveTo>
                        <a:pt x="570" y="301"/>
                      </a:moveTo>
                      <a:lnTo>
                        <a:pt x="581" y="308"/>
                      </a:lnTo>
                      <a:lnTo>
                        <a:pt x="585" y="310"/>
                      </a:lnTo>
                      <a:lnTo>
                        <a:pt x="590" y="320"/>
                      </a:lnTo>
                      <a:lnTo>
                        <a:pt x="589" y="324"/>
                      </a:lnTo>
                      <a:lnTo>
                        <a:pt x="578" y="346"/>
                      </a:lnTo>
                      <a:lnTo>
                        <a:pt x="577" y="349"/>
                      </a:lnTo>
                      <a:lnTo>
                        <a:pt x="575" y="354"/>
                      </a:lnTo>
                      <a:lnTo>
                        <a:pt x="572" y="367"/>
                      </a:lnTo>
                      <a:lnTo>
                        <a:pt x="570" y="376"/>
                      </a:lnTo>
                      <a:lnTo>
                        <a:pt x="563" y="418"/>
                      </a:lnTo>
                      <a:lnTo>
                        <a:pt x="540" y="537"/>
                      </a:lnTo>
                      <a:lnTo>
                        <a:pt x="523" y="535"/>
                      </a:lnTo>
                      <a:lnTo>
                        <a:pt x="519" y="533"/>
                      </a:lnTo>
                      <a:lnTo>
                        <a:pt x="452" y="520"/>
                      </a:lnTo>
                      <a:lnTo>
                        <a:pt x="429" y="515"/>
                      </a:lnTo>
                      <a:lnTo>
                        <a:pt x="416" y="513"/>
                      </a:lnTo>
                      <a:lnTo>
                        <a:pt x="369" y="503"/>
                      </a:lnTo>
                      <a:lnTo>
                        <a:pt x="367" y="502"/>
                      </a:lnTo>
                      <a:lnTo>
                        <a:pt x="356" y="500"/>
                      </a:lnTo>
                      <a:lnTo>
                        <a:pt x="327" y="494"/>
                      </a:lnTo>
                      <a:lnTo>
                        <a:pt x="319" y="493"/>
                      </a:lnTo>
                      <a:lnTo>
                        <a:pt x="304" y="489"/>
                      </a:lnTo>
                      <a:lnTo>
                        <a:pt x="300" y="489"/>
                      </a:lnTo>
                      <a:lnTo>
                        <a:pt x="254" y="477"/>
                      </a:lnTo>
                      <a:lnTo>
                        <a:pt x="240" y="475"/>
                      </a:lnTo>
                      <a:lnTo>
                        <a:pt x="223" y="470"/>
                      </a:lnTo>
                      <a:lnTo>
                        <a:pt x="211" y="467"/>
                      </a:lnTo>
                      <a:lnTo>
                        <a:pt x="172" y="458"/>
                      </a:lnTo>
                      <a:lnTo>
                        <a:pt x="158" y="453"/>
                      </a:lnTo>
                      <a:lnTo>
                        <a:pt x="150" y="452"/>
                      </a:lnTo>
                      <a:lnTo>
                        <a:pt x="95" y="439"/>
                      </a:lnTo>
                      <a:lnTo>
                        <a:pt x="86" y="436"/>
                      </a:lnTo>
                      <a:lnTo>
                        <a:pt x="80" y="435"/>
                      </a:lnTo>
                      <a:lnTo>
                        <a:pt x="72" y="434"/>
                      </a:lnTo>
                      <a:lnTo>
                        <a:pt x="65" y="430"/>
                      </a:lnTo>
                      <a:lnTo>
                        <a:pt x="59" y="429"/>
                      </a:lnTo>
                      <a:lnTo>
                        <a:pt x="52" y="428"/>
                      </a:lnTo>
                      <a:lnTo>
                        <a:pt x="49" y="428"/>
                      </a:lnTo>
                      <a:lnTo>
                        <a:pt x="36" y="424"/>
                      </a:lnTo>
                      <a:lnTo>
                        <a:pt x="24" y="421"/>
                      </a:lnTo>
                      <a:lnTo>
                        <a:pt x="14" y="418"/>
                      </a:lnTo>
                      <a:lnTo>
                        <a:pt x="8" y="417"/>
                      </a:lnTo>
                      <a:lnTo>
                        <a:pt x="0" y="403"/>
                      </a:lnTo>
                      <a:lnTo>
                        <a:pt x="10" y="349"/>
                      </a:lnTo>
                      <a:lnTo>
                        <a:pt x="4" y="326"/>
                      </a:lnTo>
                      <a:lnTo>
                        <a:pt x="13" y="316"/>
                      </a:lnTo>
                      <a:lnTo>
                        <a:pt x="32" y="278"/>
                      </a:lnTo>
                      <a:lnTo>
                        <a:pt x="36" y="277"/>
                      </a:lnTo>
                      <a:lnTo>
                        <a:pt x="50" y="255"/>
                      </a:lnTo>
                      <a:lnTo>
                        <a:pt x="61" y="231"/>
                      </a:lnTo>
                      <a:lnTo>
                        <a:pt x="76" y="192"/>
                      </a:lnTo>
                      <a:lnTo>
                        <a:pt x="102" y="119"/>
                      </a:lnTo>
                      <a:lnTo>
                        <a:pt x="103" y="119"/>
                      </a:lnTo>
                      <a:lnTo>
                        <a:pt x="103" y="117"/>
                      </a:lnTo>
                      <a:lnTo>
                        <a:pt x="110" y="98"/>
                      </a:lnTo>
                      <a:lnTo>
                        <a:pt x="125" y="49"/>
                      </a:lnTo>
                      <a:lnTo>
                        <a:pt x="125" y="46"/>
                      </a:lnTo>
                      <a:lnTo>
                        <a:pt x="134" y="11"/>
                      </a:lnTo>
                      <a:lnTo>
                        <a:pt x="133" y="0"/>
                      </a:lnTo>
                      <a:lnTo>
                        <a:pt x="134" y="0"/>
                      </a:lnTo>
                      <a:lnTo>
                        <a:pt x="142" y="7"/>
                      </a:lnTo>
                      <a:lnTo>
                        <a:pt x="151" y="7"/>
                      </a:lnTo>
                      <a:lnTo>
                        <a:pt x="157" y="2"/>
                      </a:lnTo>
                      <a:lnTo>
                        <a:pt x="172" y="5"/>
                      </a:lnTo>
                      <a:lnTo>
                        <a:pt x="173" y="7"/>
                      </a:lnTo>
                      <a:lnTo>
                        <a:pt x="176" y="20"/>
                      </a:lnTo>
                      <a:lnTo>
                        <a:pt x="184" y="22"/>
                      </a:lnTo>
                      <a:lnTo>
                        <a:pt x="187" y="20"/>
                      </a:lnTo>
                      <a:lnTo>
                        <a:pt x="202" y="28"/>
                      </a:lnTo>
                      <a:lnTo>
                        <a:pt x="210" y="48"/>
                      </a:lnTo>
                      <a:lnTo>
                        <a:pt x="209" y="59"/>
                      </a:lnTo>
                      <a:lnTo>
                        <a:pt x="209" y="70"/>
                      </a:lnTo>
                      <a:lnTo>
                        <a:pt x="208" y="72"/>
                      </a:lnTo>
                      <a:lnTo>
                        <a:pt x="205" y="79"/>
                      </a:lnTo>
                      <a:lnTo>
                        <a:pt x="227" y="95"/>
                      </a:lnTo>
                      <a:lnTo>
                        <a:pt x="240" y="98"/>
                      </a:lnTo>
                      <a:lnTo>
                        <a:pt x="245" y="97"/>
                      </a:lnTo>
                      <a:lnTo>
                        <a:pt x="251" y="98"/>
                      </a:lnTo>
                      <a:lnTo>
                        <a:pt x="265" y="95"/>
                      </a:lnTo>
                      <a:lnTo>
                        <a:pt x="274" y="91"/>
                      </a:lnTo>
                      <a:lnTo>
                        <a:pt x="278" y="92"/>
                      </a:lnTo>
                      <a:lnTo>
                        <a:pt x="295" y="93"/>
                      </a:lnTo>
                      <a:lnTo>
                        <a:pt x="296" y="95"/>
                      </a:lnTo>
                      <a:lnTo>
                        <a:pt x="298" y="96"/>
                      </a:lnTo>
                      <a:lnTo>
                        <a:pt x="300" y="97"/>
                      </a:lnTo>
                      <a:lnTo>
                        <a:pt x="316" y="103"/>
                      </a:lnTo>
                      <a:lnTo>
                        <a:pt x="316" y="110"/>
                      </a:lnTo>
                      <a:lnTo>
                        <a:pt x="336" y="110"/>
                      </a:lnTo>
                      <a:lnTo>
                        <a:pt x="341" y="109"/>
                      </a:lnTo>
                      <a:lnTo>
                        <a:pt x="353" y="107"/>
                      </a:lnTo>
                      <a:lnTo>
                        <a:pt x="356" y="105"/>
                      </a:lnTo>
                      <a:lnTo>
                        <a:pt x="367" y="114"/>
                      </a:lnTo>
                      <a:lnTo>
                        <a:pt x="387" y="115"/>
                      </a:lnTo>
                      <a:lnTo>
                        <a:pt x="403" y="109"/>
                      </a:lnTo>
                      <a:lnTo>
                        <a:pt x="405" y="108"/>
                      </a:lnTo>
                      <a:lnTo>
                        <a:pt x="411" y="108"/>
                      </a:lnTo>
                      <a:lnTo>
                        <a:pt x="414" y="108"/>
                      </a:lnTo>
                      <a:lnTo>
                        <a:pt x="427" y="109"/>
                      </a:lnTo>
                      <a:lnTo>
                        <a:pt x="437" y="103"/>
                      </a:lnTo>
                      <a:lnTo>
                        <a:pt x="446" y="107"/>
                      </a:lnTo>
                      <a:lnTo>
                        <a:pt x="458" y="107"/>
                      </a:lnTo>
                      <a:lnTo>
                        <a:pt x="468" y="109"/>
                      </a:lnTo>
                      <a:lnTo>
                        <a:pt x="479" y="105"/>
                      </a:lnTo>
                      <a:lnTo>
                        <a:pt x="493" y="108"/>
                      </a:lnTo>
                      <a:lnTo>
                        <a:pt x="531" y="116"/>
                      </a:lnTo>
                      <a:lnTo>
                        <a:pt x="548" y="120"/>
                      </a:lnTo>
                      <a:lnTo>
                        <a:pt x="549" y="120"/>
                      </a:lnTo>
                      <a:lnTo>
                        <a:pt x="569" y="123"/>
                      </a:lnTo>
                      <a:lnTo>
                        <a:pt x="575" y="125"/>
                      </a:lnTo>
                      <a:lnTo>
                        <a:pt x="576" y="125"/>
                      </a:lnTo>
                      <a:lnTo>
                        <a:pt x="583" y="126"/>
                      </a:lnTo>
                      <a:lnTo>
                        <a:pt x="584" y="126"/>
                      </a:lnTo>
                      <a:lnTo>
                        <a:pt x="585" y="127"/>
                      </a:lnTo>
                      <a:lnTo>
                        <a:pt x="594" y="128"/>
                      </a:lnTo>
                      <a:lnTo>
                        <a:pt x="595" y="128"/>
                      </a:lnTo>
                      <a:lnTo>
                        <a:pt x="624" y="134"/>
                      </a:lnTo>
                      <a:lnTo>
                        <a:pt x="626" y="140"/>
                      </a:lnTo>
                      <a:lnTo>
                        <a:pt x="631" y="149"/>
                      </a:lnTo>
                      <a:lnTo>
                        <a:pt x="631" y="151"/>
                      </a:lnTo>
                      <a:lnTo>
                        <a:pt x="645" y="164"/>
                      </a:lnTo>
                      <a:lnTo>
                        <a:pt x="649" y="177"/>
                      </a:lnTo>
                      <a:lnTo>
                        <a:pt x="626" y="212"/>
                      </a:lnTo>
                      <a:lnTo>
                        <a:pt x="620" y="224"/>
                      </a:lnTo>
                      <a:lnTo>
                        <a:pt x="617" y="228"/>
                      </a:lnTo>
                      <a:lnTo>
                        <a:pt x="617" y="229"/>
                      </a:lnTo>
                      <a:lnTo>
                        <a:pt x="611" y="236"/>
                      </a:lnTo>
                      <a:lnTo>
                        <a:pt x="605" y="251"/>
                      </a:lnTo>
                      <a:lnTo>
                        <a:pt x="593" y="258"/>
                      </a:lnTo>
                      <a:lnTo>
                        <a:pt x="571" y="294"/>
                      </a:lnTo>
                      <a:lnTo>
                        <a:pt x="570" y="301"/>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2" name="Freeform 61"/>
                <p:cNvSpPr>
                  <a:spLocks/>
                </p:cNvSpPr>
                <p:nvPr/>
              </p:nvSpPr>
              <p:spPr bwMode="auto">
                <a:xfrm>
                  <a:off x="2298700" y="2557463"/>
                  <a:ext cx="709613" cy="903287"/>
                </a:xfrm>
                <a:custGeom>
                  <a:avLst/>
                  <a:gdLst>
                    <a:gd name="T0" fmla="*/ 2147483646 w 447"/>
                    <a:gd name="T1" fmla="*/ 2147483646 h 569"/>
                    <a:gd name="T2" fmla="*/ 2147483646 w 447"/>
                    <a:gd name="T3" fmla="*/ 2147483646 h 569"/>
                    <a:gd name="T4" fmla="*/ 2147483646 w 447"/>
                    <a:gd name="T5" fmla="*/ 2147483646 h 569"/>
                    <a:gd name="T6" fmla="*/ 2147483646 w 447"/>
                    <a:gd name="T7" fmla="*/ 2147483646 h 569"/>
                    <a:gd name="T8" fmla="*/ 2147483646 w 447"/>
                    <a:gd name="T9" fmla="*/ 2147483646 h 569"/>
                    <a:gd name="T10" fmla="*/ 2147483646 w 447"/>
                    <a:gd name="T11" fmla="*/ 2147483646 h 569"/>
                    <a:gd name="T12" fmla="*/ 2147483646 w 447"/>
                    <a:gd name="T13" fmla="*/ 2147483646 h 569"/>
                    <a:gd name="T14" fmla="*/ 2147483646 w 447"/>
                    <a:gd name="T15" fmla="*/ 2147483646 h 569"/>
                    <a:gd name="T16" fmla="*/ 2147483646 w 447"/>
                    <a:gd name="T17" fmla="*/ 2147483646 h 569"/>
                    <a:gd name="T18" fmla="*/ 2147483646 w 447"/>
                    <a:gd name="T19" fmla="*/ 2147483646 h 569"/>
                    <a:gd name="T20" fmla="*/ 2147483646 w 447"/>
                    <a:gd name="T21" fmla="*/ 2147483646 h 569"/>
                    <a:gd name="T22" fmla="*/ 2147483646 w 447"/>
                    <a:gd name="T23" fmla="*/ 2147483646 h 569"/>
                    <a:gd name="T24" fmla="*/ 2147483646 w 447"/>
                    <a:gd name="T25" fmla="*/ 2147483646 h 569"/>
                    <a:gd name="T26" fmla="*/ 2147483646 w 447"/>
                    <a:gd name="T27" fmla="*/ 2147483646 h 569"/>
                    <a:gd name="T28" fmla="*/ 2147483646 w 447"/>
                    <a:gd name="T29" fmla="*/ 2147483646 h 569"/>
                    <a:gd name="T30" fmla="*/ 2147483646 w 447"/>
                    <a:gd name="T31" fmla="*/ 2147483646 h 569"/>
                    <a:gd name="T32" fmla="*/ 2147483646 w 447"/>
                    <a:gd name="T33" fmla="*/ 2147483646 h 569"/>
                    <a:gd name="T34" fmla="*/ 2147483646 w 447"/>
                    <a:gd name="T35" fmla="*/ 2147483646 h 569"/>
                    <a:gd name="T36" fmla="*/ 2147483646 w 447"/>
                    <a:gd name="T37" fmla="*/ 2147483646 h 569"/>
                    <a:gd name="T38" fmla="*/ 2147483646 w 447"/>
                    <a:gd name="T39" fmla="*/ 2147483646 h 569"/>
                    <a:gd name="T40" fmla="*/ 2147483646 w 447"/>
                    <a:gd name="T41" fmla="*/ 2147483646 h 569"/>
                    <a:gd name="T42" fmla="*/ 2147483646 w 447"/>
                    <a:gd name="T43" fmla="*/ 2147483646 h 569"/>
                    <a:gd name="T44" fmla="*/ 2147483646 w 447"/>
                    <a:gd name="T45" fmla="*/ 2147483646 h 569"/>
                    <a:gd name="T46" fmla="*/ 2147483646 w 447"/>
                    <a:gd name="T47" fmla="*/ 2147483646 h 569"/>
                    <a:gd name="T48" fmla="*/ 2147483646 w 447"/>
                    <a:gd name="T49" fmla="*/ 2147483646 h 569"/>
                    <a:gd name="T50" fmla="*/ 2147483646 w 447"/>
                    <a:gd name="T51" fmla="*/ 2147483646 h 569"/>
                    <a:gd name="T52" fmla="*/ 2147483646 w 447"/>
                    <a:gd name="T53" fmla="*/ 2147483646 h 569"/>
                    <a:gd name="T54" fmla="*/ 2147483646 w 447"/>
                    <a:gd name="T55" fmla="*/ 2147483646 h 569"/>
                    <a:gd name="T56" fmla="*/ 2147483646 w 447"/>
                    <a:gd name="T57" fmla="*/ 2147483646 h 569"/>
                    <a:gd name="T58" fmla="*/ 2147483646 w 447"/>
                    <a:gd name="T59" fmla="*/ 2147483646 h 569"/>
                    <a:gd name="T60" fmla="*/ 2147483646 w 447"/>
                    <a:gd name="T61" fmla="*/ 2147483646 h 569"/>
                    <a:gd name="T62" fmla="*/ 2147483646 w 447"/>
                    <a:gd name="T63" fmla="*/ 2147483646 h 569"/>
                    <a:gd name="T64" fmla="*/ 2147483646 w 447"/>
                    <a:gd name="T65" fmla="*/ 2147483646 h 569"/>
                    <a:gd name="T66" fmla="*/ 2147483646 w 447"/>
                    <a:gd name="T67" fmla="*/ 2147483646 h 569"/>
                    <a:gd name="T68" fmla="*/ 2147483646 w 447"/>
                    <a:gd name="T69" fmla="*/ 2147483646 h 569"/>
                    <a:gd name="T70" fmla="*/ 2147483646 w 447"/>
                    <a:gd name="T71" fmla="*/ 2147483646 h 569"/>
                    <a:gd name="T72" fmla="*/ 2147483646 w 447"/>
                    <a:gd name="T73" fmla="*/ 2147483646 h 569"/>
                    <a:gd name="T74" fmla="*/ 2147483646 w 447"/>
                    <a:gd name="T75" fmla="*/ 2147483646 h 569"/>
                    <a:gd name="T76" fmla="*/ 2147483646 w 447"/>
                    <a:gd name="T77" fmla="*/ 2147483646 h 569"/>
                    <a:gd name="T78" fmla="*/ 2147483646 w 447"/>
                    <a:gd name="T79" fmla="*/ 2147483646 h 569"/>
                    <a:gd name="T80" fmla="*/ 2147483646 w 447"/>
                    <a:gd name="T81" fmla="*/ 2147483646 h 569"/>
                    <a:gd name="T82" fmla="*/ 2147483646 w 447"/>
                    <a:gd name="T83" fmla="*/ 2147483646 h 569"/>
                    <a:gd name="T84" fmla="*/ 2147483646 w 447"/>
                    <a:gd name="T85" fmla="*/ 2147483646 h 569"/>
                    <a:gd name="T86" fmla="*/ 2147483646 w 447"/>
                    <a:gd name="T87" fmla="*/ 2147483646 h 569"/>
                    <a:gd name="T88" fmla="*/ 2147483646 w 447"/>
                    <a:gd name="T89" fmla="*/ 2147483646 h 569"/>
                    <a:gd name="T90" fmla="*/ 2147483646 w 447"/>
                    <a:gd name="T91" fmla="*/ 2147483646 h 569"/>
                    <a:gd name="T92" fmla="*/ 2147483646 w 447"/>
                    <a:gd name="T93" fmla="*/ 2147483646 h 569"/>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7"/>
                    <a:gd name="T142" fmla="*/ 0 h 569"/>
                    <a:gd name="T143" fmla="*/ 447 w 447"/>
                    <a:gd name="T144" fmla="*/ 569 h 569"/>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7" h="569">
                      <a:moveTo>
                        <a:pt x="18" y="394"/>
                      </a:moveTo>
                      <a:lnTo>
                        <a:pt x="12" y="434"/>
                      </a:lnTo>
                      <a:lnTo>
                        <a:pt x="11" y="436"/>
                      </a:lnTo>
                      <a:lnTo>
                        <a:pt x="10" y="452"/>
                      </a:lnTo>
                      <a:lnTo>
                        <a:pt x="6" y="468"/>
                      </a:lnTo>
                      <a:lnTo>
                        <a:pt x="1" y="503"/>
                      </a:lnTo>
                      <a:lnTo>
                        <a:pt x="0" y="513"/>
                      </a:lnTo>
                      <a:lnTo>
                        <a:pt x="25" y="516"/>
                      </a:lnTo>
                      <a:lnTo>
                        <a:pt x="53" y="522"/>
                      </a:lnTo>
                      <a:lnTo>
                        <a:pt x="91" y="527"/>
                      </a:lnTo>
                      <a:lnTo>
                        <a:pt x="92" y="527"/>
                      </a:lnTo>
                      <a:lnTo>
                        <a:pt x="104" y="530"/>
                      </a:lnTo>
                      <a:lnTo>
                        <a:pt x="121" y="531"/>
                      </a:lnTo>
                      <a:lnTo>
                        <a:pt x="183" y="540"/>
                      </a:lnTo>
                      <a:lnTo>
                        <a:pt x="204" y="542"/>
                      </a:lnTo>
                      <a:lnTo>
                        <a:pt x="211" y="544"/>
                      </a:lnTo>
                      <a:lnTo>
                        <a:pt x="224" y="546"/>
                      </a:lnTo>
                      <a:lnTo>
                        <a:pt x="245" y="549"/>
                      </a:lnTo>
                      <a:lnTo>
                        <a:pt x="265" y="550"/>
                      </a:lnTo>
                      <a:lnTo>
                        <a:pt x="285" y="554"/>
                      </a:lnTo>
                      <a:lnTo>
                        <a:pt x="287" y="554"/>
                      </a:lnTo>
                      <a:lnTo>
                        <a:pt x="325" y="558"/>
                      </a:lnTo>
                      <a:lnTo>
                        <a:pt x="355" y="561"/>
                      </a:lnTo>
                      <a:lnTo>
                        <a:pt x="366" y="563"/>
                      </a:lnTo>
                      <a:lnTo>
                        <a:pt x="400" y="568"/>
                      </a:lnTo>
                      <a:lnTo>
                        <a:pt x="406" y="516"/>
                      </a:lnTo>
                      <a:lnTo>
                        <a:pt x="406" y="515"/>
                      </a:lnTo>
                      <a:lnTo>
                        <a:pt x="411" y="489"/>
                      </a:lnTo>
                      <a:lnTo>
                        <a:pt x="412" y="477"/>
                      </a:lnTo>
                      <a:lnTo>
                        <a:pt x="414" y="462"/>
                      </a:lnTo>
                      <a:lnTo>
                        <a:pt x="415" y="448"/>
                      </a:lnTo>
                      <a:lnTo>
                        <a:pt x="415" y="447"/>
                      </a:lnTo>
                      <a:lnTo>
                        <a:pt x="415" y="435"/>
                      </a:lnTo>
                      <a:lnTo>
                        <a:pt x="417" y="412"/>
                      </a:lnTo>
                      <a:lnTo>
                        <a:pt x="420" y="385"/>
                      </a:lnTo>
                      <a:lnTo>
                        <a:pt x="423" y="360"/>
                      </a:lnTo>
                      <a:lnTo>
                        <a:pt x="427" y="323"/>
                      </a:lnTo>
                      <a:lnTo>
                        <a:pt x="427" y="321"/>
                      </a:lnTo>
                      <a:lnTo>
                        <a:pt x="429" y="309"/>
                      </a:lnTo>
                      <a:lnTo>
                        <a:pt x="429" y="307"/>
                      </a:lnTo>
                      <a:lnTo>
                        <a:pt x="430" y="294"/>
                      </a:lnTo>
                      <a:lnTo>
                        <a:pt x="430" y="292"/>
                      </a:lnTo>
                      <a:lnTo>
                        <a:pt x="433" y="269"/>
                      </a:lnTo>
                      <a:lnTo>
                        <a:pt x="434" y="257"/>
                      </a:lnTo>
                      <a:lnTo>
                        <a:pt x="438" y="234"/>
                      </a:lnTo>
                      <a:lnTo>
                        <a:pt x="440" y="211"/>
                      </a:lnTo>
                      <a:lnTo>
                        <a:pt x="442" y="192"/>
                      </a:lnTo>
                      <a:lnTo>
                        <a:pt x="442" y="189"/>
                      </a:lnTo>
                      <a:lnTo>
                        <a:pt x="444" y="179"/>
                      </a:lnTo>
                      <a:lnTo>
                        <a:pt x="445" y="166"/>
                      </a:lnTo>
                      <a:lnTo>
                        <a:pt x="446" y="154"/>
                      </a:lnTo>
                      <a:lnTo>
                        <a:pt x="412" y="149"/>
                      </a:lnTo>
                      <a:lnTo>
                        <a:pt x="409" y="149"/>
                      </a:lnTo>
                      <a:lnTo>
                        <a:pt x="374" y="144"/>
                      </a:lnTo>
                      <a:lnTo>
                        <a:pt x="370" y="144"/>
                      </a:lnTo>
                      <a:lnTo>
                        <a:pt x="352" y="143"/>
                      </a:lnTo>
                      <a:lnTo>
                        <a:pt x="294" y="136"/>
                      </a:lnTo>
                      <a:lnTo>
                        <a:pt x="297" y="109"/>
                      </a:lnTo>
                      <a:lnTo>
                        <a:pt x="300" y="89"/>
                      </a:lnTo>
                      <a:lnTo>
                        <a:pt x="301" y="84"/>
                      </a:lnTo>
                      <a:lnTo>
                        <a:pt x="301" y="74"/>
                      </a:lnTo>
                      <a:lnTo>
                        <a:pt x="303" y="58"/>
                      </a:lnTo>
                      <a:lnTo>
                        <a:pt x="305" y="48"/>
                      </a:lnTo>
                      <a:lnTo>
                        <a:pt x="307" y="32"/>
                      </a:lnTo>
                      <a:lnTo>
                        <a:pt x="278" y="29"/>
                      </a:lnTo>
                      <a:lnTo>
                        <a:pt x="276" y="29"/>
                      </a:lnTo>
                      <a:lnTo>
                        <a:pt x="272" y="28"/>
                      </a:lnTo>
                      <a:lnTo>
                        <a:pt x="254" y="25"/>
                      </a:lnTo>
                      <a:lnTo>
                        <a:pt x="235" y="22"/>
                      </a:lnTo>
                      <a:lnTo>
                        <a:pt x="227" y="22"/>
                      </a:lnTo>
                      <a:lnTo>
                        <a:pt x="225" y="22"/>
                      </a:lnTo>
                      <a:lnTo>
                        <a:pt x="223" y="20"/>
                      </a:lnTo>
                      <a:lnTo>
                        <a:pt x="222" y="19"/>
                      </a:lnTo>
                      <a:lnTo>
                        <a:pt x="159" y="12"/>
                      </a:lnTo>
                      <a:lnTo>
                        <a:pt x="143" y="10"/>
                      </a:lnTo>
                      <a:lnTo>
                        <a:pt x="104" y="5"/>
                      </a:lnTo>
                      <a:lnTo>
                        <a:pt x="82" y="0"/>
                      </a:lnTo>
                      <a:lnTo>
                        <a:pt x="80" y="12"/>
                      </a:lnTo>
                      <a:lnTo>
                        <a:pt x="72" y="68"/>
                      </a:lnTo>
                      <a:lnTo>
                        <a:pt x="66" y="102"/>
                      </a:lnTo>
                      <a:lnTo>
                        <a:pt x="59" y="140"/>
                      </a:lnTo>
                      <a:lnTo>
                        <a:pt x="55" y="168"/>
                      </a:lnTo>
                      <a:lnTo>
                        <a:pt x="52" y="192"/>
                      </a:lnTo>
                      <a:lnTo>
                        <a:pt x="49" y="205"/>
                      </a:lnTo>
                      <a:lnTo>
                        <a:pt x="48" y="214"/>
                      </a:lnTo>
                      <a:lnTo>
                        <a:pt x="46" y="231"/>
                      </a:lnTo>
                      <a:lnTo>
                        <a:pt x="41" y="252"/>
                      </a:lnTo>
                      <a:lnTo>
                        <a:pt x="41" y="256"/>
                      </a:lnTo>
                      <a:lnTo>
                        <a:pt x="30" y="321"/>
                      </a:lnTo>
                      <a:lnTo>
                        <a:pt x="28" y="340"/>
                      </a:lnTo>
                      <a:lnTo>
                        <a:pt x="26" y="345"/>
                      </a:lnTo>
                      <a:lnTo>
                        <a:pt x="25" y="352"/>
                      </a:lnTo>
                      <a:lnTo>
                        <a:pt x="25" y="359"/>
                      </a:lnTo>
                      <a:lnTo>
                        <a:pt x="22" y="379"/>
                      </a:lnTo>
                      <a:lnTo>
                        <a:pt x="18" y="394"/>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3" name="Freeform 63"/>
                <p:cNvSpPr>
                  <a:spLocks/>
                </p:cNvSpPr>
                <p:nvPr/>
              </p:nvSpPr>
              <p:spPr bwMode="auto">
                <a:xfrm>
                  <a:off x="2079625" y="3370263"/>
                  <a:ext cx="857250" cy="1017587"/>
                </a:xfrm>
                <a:custGeom>
                  <a:avLst/>
                  <a:gdLst>
                    <a:gd name="T0" fmla="*/ 2147483646 w 540"/>
                    <a:gd name="T1" fmla="*/ 2147483646 h 641"/>
                    <a:gd name="T2" fmla="*/ 2147483646 w 540"/>
                    <a:gd name="T3" fmla="*/ 2147483646 h 641"/>
                    <a:gd name="T4" fmla="*/ 2147483646 w 540"/>
                    <a:gd name="T5" fmla="*/ 2147483646 h 641"/>
                    <a:gd name="T6" fmla="*/ 2147483646 w 540"/>
                    <a:gd name="T7" fmla="*/ 2147483646 h 641"/>
                    <a:gd name="T8" fmla="*/ 2147483646 w 540"/>
                    <a:gd name="T9" fmla="*/ 2147483646 h 641"/>
                    <a:gd name="T10" fmla="*/ 2147483646 w 540"/>
                    <a:gd name="T11" fmla="*/ 2147483646 h 641"/>
                    <a:gd name="T12" fmla="*/ 2147483646 w 540"/>
                    <a:gd name="T13" fmla="*/ 2147483646 h 641"/>
                    <a:gd name="T14" fmla="*/ 2147483646 w 540"/>
                    <a:gd name="T15" fmla="*/ 2147483646 h 641"/>
                    <a:gd name="T16" fmla="*/ 2147483646 w 540"/>
                    <a:gd name="T17" fmla="*/ 2147483646 h 641"/>
                    <a:gd name="T18" fmla="*/ 2147483646 w 540"/>
                    <a:gd name="T19" fmla="*/ 2147483646 h 641"/>
                    <a:gd name="T20" fmla="*/ 2147483646 w 540"/>
                    <a:gd name="T21" fmla="*/ 2147483646 h 641"/>
                    <a:gd name="T22" fmla="*/ 2147483646 w 540"/>
                    <a:gd name="T23" fmla="*/ 2147483646 h 641"/>
                    <a:gd name="T24" fmla="*/ 2147483646 w 540"/>
                    <a:gd name="T25" fmla="*/ 2147483646 h 641"/>
                    <a:gd name="T26" fmla="*/ 2147483646 w 540"/>
                    <a:gd name="T27" fmla="*/ 2147483646 h 641"/>
                    <a:gd name="T28" fmla="*/ 2147483646 w 540"/>
                    <a:gd name="T29" fmla="*/ 2147483646 h 641"/>
                    <a:gd name="T30" fmla="*/ 2147483646 w 540"/>
                    <a:gd name="T31" fmla="*/ 2147483646 h 641"/>
                    <a:gd name="T32" fmla="*/ 2147483646 w 540"/>
                    <a:gd name="T33" fmla="*/ 2147483646 h 641"/>
                    <a:gd name="T34" fmla="*/ 2147483646 w 540"/>
                    <a:gd name="T35" fmla="*/ 2147483646 h 641"/>
                    <a:gd name="T36" fmla="*/ 2147483646 w 540"/>
                    <a:gd name="T37" fmla="*/ 2147483646 h 641"/>
                    <a:gd name="T38" fmla="*/ 2147483646 w 540"/>
                    <a:gd name="T39" fmla="*/ 2147483646 h 641"/>
                    <a:gd name="T40" fmla="*/ 2147483646 w 540"/>
                    <a:gd name="T41" fmla="*/ 2147483646 h 641"/>
                    <a:gd name="T42" fmla="*/ 2147483646 w 540"/>
                    <a:gd name="T43" fmla="*/ 2147483646 h 641"/>
                    <a:gd name="T44" fmla="*/ 2147483646 w 540"/>
                    <a:gd name="T45" fmla="*/ 2147483646 h 641"/>
                    <a:gd name="T46" fmla="*/ 2147483646 w 540"/>
                    <a:gd name="T47" fmla="*/ 2147483646 h 641"/>
                    <a:gd name="T48" fmla="*/ 2147483646 w 540"/>
                    <a:gd name="T49" fmla="*/ 2147483646 h 641"/>
                    <a:gd name="T50" fmla="*/ 2147483646 w 540"/>
                    <a:gd name="T51" fmla="*/ 2147483646 h 641"/>
                    <a:gd name="T52" fmla="*/ 2147483646 w 540"/>
                    <a:gd name="T53" fmla="*/ 2147483646 h 641"/>
                    <a:gd name="T54" fmla="*/ 2147483646 w 540"/>
                    <a:gd name="T55" fmla="*/ 2147483646 h 641"/>
                    <a:gd name="T56" fmla="*/ 2147483646 w 540"/>
                    <a:gd name="T57" fmla="*/ 2147483646 h 641"/>
                    <a:gd name="T58" fmla="*/ 2147483646 w 540"/>
                    <a:gd name="T59" fmla="*/ 2147483646 h 641"/>
                    <a:gd name="T60" fmla="*/ 2147483646 w 540"/>
                    <a:gd name="T61" fmla="*/ 2147483646 h 641"/>
                    <a:gd name="T62" fmla="*/ 2147483646 w 540"/>
                    <a:gd name="T63" fmla="*/ 2147483646 h 641"/>
                    <a:gd name="T64" fmla="*/ 2147483646 w 540"/>
                    <a:gd name="T65" fmla="*/ 2147483646 h 641"/>
                    <a:gd name="T66" fmla="*/ 2147483646 w 540"/>
                    <a:gd name="T67" fmla="*/ 2147483646 h 641"/>
                    <a:gd name="T68" fmla="*/ 2147483646 w 540"/>
                    <a:gd name="T69" fmla="*/ 2147483646 h 641"/>
                    <a:gd name="T70" fmla="*/ 2147483646 w 540"/>
                    <a:gd name="T71" fmla="*/ 2147483646 h 641"/>
                    <a:gd name="T72" fmla="*/ 2147483646 w 540"/>
                    <a:gd name="T73" fmla="*/ 2147483646 h 641"/>
                    <a:gd name="T74" fmla="*/ 2147483646 w 540"/>
                    <a:gd name="T75" fmla="*/ 2147483646 h 641"/>
                    <a:gd name="T76" fmla="*/ 0 w 540"/>
                    <a:gd name="T77" fmla="*/ 2147483646 h 641"/>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540"/>
                    <a:gd name="T118" fmla="*/ 0 h 641"/>
                    <a:gd name="T119" fmla="*/ 540 w 540"/>
                    <a:gd name="T120" fmla="*/ 641 h 641"/>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540" h="641">
                      <a:moveTo>
                        <a:pt x="0" y="443"/>
                      </a:moveTo>
                      <a:lnTo>
                        <a:pt x="11" y="431"/>
                      </a:lnTo>
                      <a:lnTo>
                        <a:pt x="26" y="431"/>
                      </a:lnTo>
                      <a:lnTo>
                        <a:pt x="34" y="405"/>
                      </a:lnTo>
                      <a:lnTo>
                        <a:pt x="26" y="402"/>
                      </a:lnTo>
                      <a:lnTo>
                        <a:pt x="19" y="393"/>
                      </a:lnTo>
                      <a:lnTo>
                        <a:pt x="23" y="364"/>
                      </a:lnTo>
                      <a:lnTo>
                        <a:pt x="30" y="359"/>
                      </a:lnTo>
                      <a:lnTo>
                        <a:pt x="46" y="334"/>
                      </a:lnTo>
                      <a:lnTo>
                        <a:pt x="50" y="307"/>
                      </a:lnTo>
                      <a:lnTo>
                        <a:pt x="54" y="304"/>
                      </a:lnTo>
                      <a:lnTo>
                        <a:pt x="58" y="295"/>
                      </a:lnTo>
                      <a:lnTo>
                        <a:pt x="73" y="288"/>
                      </a:lnTo>
                      <a:lnTo>
                        <a:pt x="83" y="281"/>
                      </a:lnTo>
                      <a:lnTo>
                        <a:pt x="86" y="277"/>
                      </a:lnTo>
                      <a:lnTo>
                        <a:pt x="68" y="258"/>
                      </a:lnTo>
                      <a:lnTo>
                        <a:pt x="70" y="253"/>
                      </a:lnTo>
                      <a:lnTo>
                        <a:pt x="64" y="228"/>
                      </a:lnTo>
                      <a:lnTo>
                        <a:pt x="54" y="213"/>
                      </a:lnTo>
                      <a:lnTo>
                        <a:pt x="56" y="197"/>
                      </a:lnTo>
                      <a:lnTo>
                        <a:pt x="65" y="173"/>
                      </a:lnTo>
                      <a:lnTo>
                        <a:pt x="65" y="120"/>
                      </a:lnTo>
                      <a:lnTo>
                        <a:pt x="70" y="108"/>
                      </a:lnTo>
                      <a:lnTo>
                        <a:pt x="66" y="85"/>
                      </a:lnTo>
                      <a:lnTo>
                        <a:pt x="88" y="83"/>
                      </a:lnTo>
                      <a:lnTo>
                        <a:pt x="104" y="98"/>
                      </a:lnTo>
                      <a:lnTo>
                        <a:pt x="124" y="84"/>
                      </a:lnTo>
                      <a:lnTo>
                        <a:pt x="136" y="17"/>
                      </a:lnTo>
                      <a:lnTo>
                        <a:pt x="138" y="0"/>
                      </a:lnTo>
                      <a:lnTo>
                        <a:pt x="163" y="4"/>
                      </a:lnTo>
                      <a:lnTo>
                        <a:pt x="191" y="10"/>
                      </a:lnTo>
                      <a:lnTo>
                        <a:pt x="229" y="14"/>
                      </a:lnTo>
                      <a:lnTo>
                        <a:pt x="230" y="14"/>
                      </a:lnTo>
                      <a:lnTo>
                        <a:pt x="242" y="17"/>
                      </a:lnTo>
                      <a:lnTo>
                        <a:pt x="259" y="18"/>
                      </a:lnTo>
                      <a:lnTo>
                        <a:pt x="322" y="28"/>
                      </a:lnTo>
                      <a:lnTo>
                        <a:pt x="342" y="29"/>
                      </a:lnTo>
                      <a:lnTo>
                        <a:pt x="349" y="31"/>
                      </a:lnTo>
                      <a:lnTo>
                        <a:pt x="363" y="34"/>
                      </a:lnTo>
                      <a:lnTo>
                        <a:pt x="383" y="36"/>
                      </a:lnTo>
                      <a:lnTo>
                        <a:pt x="403" y="37"/>
                      </a:lnTo>
                      <a:lnTo>
                        <a:pt x="424" y="41"/>
                      </a:lnTo>
                      <a:lnTo>
                        <a:pt x="425" y="41"/>
                      </a:lnTo>
                      <a:lnTo>
                        <a:pt x="463" y="46"/>
                      </a:lnTo>
                      <a:lnTo>
                        <a:pt x="493" y="48"/>
                      </a:lnTo>
                      <a:lnTo>
                        <a:pt x="504" y="50"/>
                      </a:lnTo>
                      <a:lnTo>
                        <a:pt x="539" y="55"/>
                      </a:lnTo>
                      <a:lnTo>
                        <a:pt x="538" y="80"/>
                      </a:lnTo>
                      <a:lnTo>
                        <a:pt x="534" y="107"/>
                      </a:lnTo>
                      <a:lnTo>
                        <a:pt x="528" y="158"/>
                      </a:lnTo>
                      <a:lnTo>
                        <a:pt x="522" y="207"/>
                      </a:lnTo>
                      <a:lnTo>
                        <a:pt x="522" y="209"/>
                      </a:lnTo>
                      <a:lnTo>
                        <a:pt x="516" y="265"/>
                      </a:lnTo>
                      <a:lnTo>
                        <a:pt x="515" y="283"/>
                      </a:lnTo>
                      <a:lnTo>
                        <a:pt x="515" y="285"/>
                      </a:lnTo>
                      <a:lnTo>
                        <a:pt x="513" y="305"/>
                      </a:lnTo>
                      <a:lnTo>
                        <a:pt x="510" y="327"/>
                      </a:lnTo>
                      <a:lnTo>
                        <a:pt x="505" y="364"/>
                      </a:lnTo>
                      <a:lnTo>
                        <a:pt x="504" y="388"/>
                      </a:lnTo>
                      <a:lnTo>
                        <a:pt x="504" y="390"/>
                      </a:lnTo>
                      <a:lnTo>
                        <a:pt x="497" y="447"/>
                      </a:lnTo>
                      <a:lnTo>
                        <a:pt x="496" y="453"/>
                      </a:lnTo>
                      <a:lnTo>
                        <a:pt x="493" y="468"/>
                      </a:lnTo>
                      <a:lnTo>
                        <a:pt x="492" y="491"/>
                      </a:lnTo>
                      <a:lnTo>
                        <a:pt x="492" y="494"/>
                      </a:lnTo>
                      <a:lnTo>
                        <a:pt x="489" y="519"/>
                      </a:lnTo>
                      <a:lnTo>
                        <a:pt x="489" y="527"/>
                      </a:lnTo>
                      <a:lnTo>
                        <a:pt x="478" y="618"/>
                      </a:lnTo>
                      <a:lnTo>
                        <a:pt x="478" y="622"/>
                      </a:lnTo>
                      <a:lnTo>
                        <a:pt x="474" y="640"/>
                      </a:lnTo>
                      <a:lnTo>
                        <a:pt x="353" y="627"/>
                      </a:lnTo>
                      <a:lnTo>
                        <a:pt x="300" y="621"/>
                      </a:lnTo>
                      <a:lnTo>
                        <a:pt x="279" y="609"/>
                      </a:lnTo>
                      <a:lnTo>
                        <a:pt x="276" y="606"/>
                      </a:lnTo>
                      <a:lnTo>
                        <a:pt x="265" y="602"/>
                      </a:lnTo>
                      <a:lnTo>
                        <a:pt x="118" y="519"/>
                      </a:lnTo>
                      <a:lnTo>
                        <a:pt x="11" y="459"/>
                      </a:lnTo>
                      <a:lnTo>
                        <a:pt x="0" y="443"/>
                      </a:lnTo>
                    </a:path>
                  </a:pathLst>
                </a:custGeom>
                <a:solidFill>
                  <a:srgbClr val="FAFD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4" name="Freeform 64"/>
                <p:cNvSpPr>
                  <a:spLocks/>
                </p:cNvSpPr>
                <p:nvPr/>
              </p:nvSpPr>
              <p:spPr bwMode="auto">
                <a:xfrm>
                  <a:off x="2832100" y="3459163"/>
                  <a:ext cx="881063" cy="941387"/>
                </a:xfrm>
                <a:custGeom>
                  <a:avLst/>
                  <a:gdLst>
                    <a:gd name="T0" fmla="*/ 2147483646 w 555"/>
                    <a:gd name="T1" fmla="*/ 2147483646 h 593"/>
                    <a:gd name="T2" fmla="*/ 2147483646 w 555"/>
                    <a:gd name="T3" fmla="*/ 2147483646 h 593"/>
                    <a:gd name="T4" fmla="*/ 2147483646 w 555"/>
                    <a:gd name="T5" fmla="*/ 2147483646 h 593"/>
                    <a:gd name="T6" fmla="*/ 2147483646 w 555"/>
                    <a:gd name="T7" fmla="*/ 2147483646 h 593"/>
                    <a:gd name="T8" fmla="*/ 2147483646 w 555"/>
                    <a:gd name="T9" fmla="*/ 2147483646 h 593"/>
                    <a:gd name="T10" fmla="*/ 2147483646 w 555"/>
                    <a:gd name="T11" fmla="*/ 2147483646 h 593"/>
                    <a:gd name="T12" fmla="*/ 2147483646 w 555"/>
                    <a:gd name="T13" fmla="*/ 2147483646 h 593"/>
                    <a:gd name="T14" fmla="*/ 2147483646 w 555"/>
                    <a:gd name="T15" fmla="*/ 2147483646 h 593"/>
                    <a:gd name="T16" fmla="*/ 2147483646 w 555"/>
                    <a:gd name="T17" fmla="*/ 2147483646 h 593"/>
                    <a:gd name="T18" fmla="*/ 2147483646 w 555"/>
                    <a:gd name="T19" fmla="*/ 2147483646 h 593"/>
                    <a:gd name="T20" fmla="*/ 2147483646 w 555"/>
                    <a:gd name="T21" fmla="*/ 2147483646 h 593"/>
                    <a:gd name="T22" fmla="*/ 2147483646 w 555"/>
                    <a:gd name="T23" fmla="*/ 2147483646 h 593"/>
                    <a:gd name="T24" fmla="*/ 2147483646 w 555"/>
                    <a:gd name="T25" fmla="*/ 2147483646 h 593"/>
                    <a:gd name="T26" fmla="*/ 2147483646 w 555"/>
                    <a:gd name="T27" fmla="*/ 2147483646 h 593"/>
                    <a:gd name="T28" fmla="*/ 2147483646 w 555"/>
                    <a:gd name="T29" fmla="*/ 2147483646 h 593"/>
                    <a:gd name="T30" fmla="*/ 2147483646 w 555"/>
                    <a:gd name="T31" fmla="*/ 2147483646 h 593"/>
                    <a:gd name="T32" fmla="*/ 2147483646 w 555"/>
                    <a:gd name="T33" fmla="*/ 2147483646 h 593"/>
                    <a:gd name="T34" fmla="*/ 2147483646 w 555"/>
                    <a:gd name="T35" fmla="*/ 2147483646 h 593"/>
                    <a:gd name="T36" fmla="*/ 2147483646 w 555"/>
                    <a:gd name="T37" fmla="*/ 2147483646 h 593"/>
                    <a:gd name="T38" fmla="*/ 2147483646 w 555"/>
                    <a:gd name="T39" fmla="*/ 2147483646 h 593"/>
                    <a:gd name="T40" fmla="*/ 2147483646 w 555"/>
                    <a:gd name="T41" fmla="*/ 2147483646 h 593"/>
                    <a:gd name="T42" fmla="*/ 2147483646 w 555"/>
                    <a:gd name="T43" fmla="*/ 2147483646 h 593"/>
                    <a:gd name="T44" fmla="*/ 2147483646 w 555"/>
                    <a:gd name="T45" fmla="*/ 2147483646 h 593"/>
                    <a:gd name="T46" fmla="*/ 2147483646 w 555"/>
                    <a:gd name="T47" fmla="*/ 2147483646 h 593"/>
                    <a:gd name="T48" fmla="*/ 2147483646 w 555"/>
                    <a:gd name="T49" fmla="*/ 2147483646 h 593"/>
                    <a:gd name="T50" fmla="*/ 2147483646 w 555"/>
                    <a:gd name="T51" fmla="*/ 2147483646 h 593"/>
                    <a:gd name="T52" fmla="*/ 2147483646 w 555"/>
                    <a:gd name="T53" fmla="*/ 2147483646 h 593"/>
                    <a:gd name="T54" fmla="*/ 2147483646 w 555"/>
                    <a:gd name="T55" fmla="*/ 2147483646 h 593"/>
                    <a:gd name="T56" fmla="*/ 2147483646 w 555"/>
                    <a:gd name="T57" fmla="*/ 2147483646 h 593"/>
                    <a:gd name="T58" fmla="*/ 2147483646 w 555"/>
                    <a:gd name="T59" fmla="*/ 2147483646 h 593"/>
                    <a:gd name="T60" fmla="*/ 2147483646 w 555"/>
                    <a:gd name="T61" fmla="*/ 2147483646 h 593"/>
                    <a:gd name="T62" fmla="*/ 2147483646 w 555"/>
                    <a:gd name="T63" fmla="*/ 2147483646 h 593"/>
                    <a:gd name="T64" fmla="*/ 2147483646 w 555"/>
                    <a:gd name="T65" fmla="*/ 2147483646 h 593"/>
                    <a:gd name="T66" fmla="*/ 2147483646 w 555"/>
                    <a:gd name="T67" fmla="*/ 2147483646 h 593"/>
                    <a:gd name="T68" fmla="*/ 2147483646 w 555"/>
                    <a:gd name="T69" fmla="*/ 2147483646 h 593"/>
                    <a:gd name="T70" fmla="*/ 2147483646 w 555"/>
                    <a:gd name="T71" fmla="*/ 2147483646 h 593"/>
                    <a:gd name="T72" fmla="*/ 2147483646 w 555"/>
                    <a:gd name="T73" fmla="*/ 2147483646 h 593"/>
                    <a:gd name="T74" fmla="*/ 2147483646 w 555"/>
                    <a:gd name="T75" fmla="*/ 2147483646 h 593"/>
                    <a:gd name="T76" fmla="*/ 2147483646 w 555"/>
                    <a:gd name="T77" fmla="*/ 2147483646 h 593"/>
                    <a:gd name="T78" fmla="*/ 2147483646 w 555"/>
                    <a:gd name="T79" fmla="*/ 2147483646 h 593"/>
                    <a:gd name="T80" fmla="*/ 2147483646 w 555"/>
                    <a:gd name="T81" fmla="*/ 2147483646 h 593"/>
                    <a:gd name="T82" fmla="*/ 2147483646 w 555"/>
                    <a:gd name="T83" fmla="*/ 2147483646 h 593"/>
                    <a:gd name="T84" fmla="*/ 2147483646 w 555"/>
                    <a:gd name="T85" fmla="*/ 2147483646 h 593"/>
                    <a:gd name="T86" fmla="*/ 2147483646 w 555"/>
                    <a:gd name="T87" fmla="*/ 2147483646 h 593"/>
                    <a:gd name="T88" fmla="*/ 2147483646 w 555"/>
                    <a:gd name="T89" fmla="*/ 2147483646 h 593"/>
                    <a:gd name="T90" fmla="*/ 2147483646 w 555"/>
                    <a:gd name="T91" fmla="*/ 2147483646 h 593"/>
                    <a:gd name="T92" fmla="*/ 2147483646 w 555"/>
                    <a:gd name="T93" fmla="*/ 2147483646 h 593"/>
                    <a:gd name="T94" fmla="*/ 2147483646 w 555"/>
                    <a:gd name="T95" fmla="*/ 2147483646 h 593"/>
                    <a:gd name="T96" fmla="*/ 2147483646 w 555"/>
                    <a:gd name="T97" fmla="*/ 2147483646 h 593"/>
                    <a:gd name="T98" fmla="*/ 2147483646 w 555"/>
                    <a:gd name="T99" fmla="*/ 2147483646 h 593"/>
                    <a:gd name="T100" fmla="*/ 2147483646 w 555"/>
                    <a:gd name="T101" fmla="*/ 2147483646 h 593"/>
                    <a:gd name="T102" fmla="*/ 2147483646 w 555"/>
                    <a:gd name="T103" fmla="*/ 2147483646 h 593"/>
                    <a:gd name="T104" fmla="*/ 2147483646 w 555"/>
                    <a:gd name="T105" fmla="*/ 2147483646 h 593"/>
                    <a:gd name="T106" fmla="*/ 2147483646 w 555"/>
                    <a:gd name="T107" fmla="*/ 2147483646 h 593"/>
                    <a:gd name="T108" fmla="*/ 2147483646 w 555"/>
                    <a:gd name="T109" fmla="*/ 2147483646 h 593"/>
                    <a:gd name="T110" fmla="*/ 2147483646 w 555"/>
                    <a:gd name="T111" fmla="*/ 2147483646 h 593"/>
                    <a:gd name="T112" fmla="*/ 0 w 555"/>
                    <a:gd name="T113" fmla="*/ 2147483646 h 593"/>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555"/>
                    <a:gd name="T172" fmla="*/ 0 h 593"/>
                    <a:gd name="T173" fmla="*/ 555 w 555"/>
                    <a:gd name="T174" fmla="*/ 593 h 593"/>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555" h="593">
                      <a:moveTo>
                        <a:pt x="17" y="586"/>
                      </a:moveTo>
                      <a:lnTo>
                        <a:pt x="73" y="592"/>
                      </a:lnTo>
                      <a:lnTo>
                        <a:pt x="79" y="545"/>
                      </a:lnTo>
                      <a:lnTo>
                        <a:pt x="157" y="552"/>
                      </a:lnTo>
                      <a:lnTo>
                        <a:pt x="223" y="558"/>
                      </a:lnTo>
                      <a:lnTo>
                        <a:pt x="213" y="546"/>
                      </a:lnTo>
                      <a:lnTo>
                        <a:pt x="216" y="544"/>
                      </a:lnTo>
                      <a:lnTo>
                        <a:pt x="215" y="537"/>
                      </a:lnTo>
                      <a:lnTo>
                        <a:pt x="217" y="534"/>
                      </a:lnTo>
                      <a:lnTo>
                        <a:pt x="237" y="537"/>
                      </a:lnTo>
                      <a:lnTo>
                        <a:pt x="249" y="538"/>
                      </a:lnTo>
                      <a:lnTo>
                        <a:pt x="260" y="538"/>
                      </a:lnTo>
                      <a:lnTo>
                        <a:pt x="271" y="540"/>
                      </a:lnTo>
                      <a:lnTo>
                        <a:pt x="325" y="544"/>
                      </a:lnTo>
                      <a:lnTo>
                        <a:pt x="349" y="546"/>
                      </a:lnTo>
                      <a:lnTo>
                        <a:pt x="363" y="546"/>
                      </a:lnTo>
                      <a:lnTo>
                        <a:pt x="371" y="548"/>
                      </a:lnTo>
                      <a:lnTo>
                        <a:pt x="411" y="550"/>
                      </a:lnTo>
                      <a:lnTo>
                        <a:pt x="420" y="550"/>
                      </a:lnTo>
                      <a:lnTo>
                        <a:pt x="439" y="552"/>
                      </a:lnTo>
                      <a:lnTo>
                        <a:pt x="444" y="552"/>
                      </a:lnTo>
                      <a:lnTo>
                        <a:pt x="464" y="552"/>
                      </a:lnTo>
                      <a:lnTo>
                        <a:pt x="466" y="554"/>
                      </a:lnTo>
                      <a:lnTo>
                        <a:pt x="475" y="554"/>
                      </a:lnTo>
                      <a:lnTo>
                        <a:pt x="496" y="555"/>
                      </a:lnTo>
                      <a:lnTo>
                        <a:pt x="500" y="555"/>
                      </a:lnTo>
                      <a:lnTo>
                        <a:pt x="518" y="556"/>
                      </a:lnTo>
                      <a:lnTo>
                        <a:pt x="523" y="556"/>
                      </a:lnTo>
                      <a:lnTo>
                        <a:pt x="523" y="548"/>
                      </a:lnTo>
                      <a:lnTo>
                        <a:pt x="524" y="530"/>
                      </a:lnTo>
                      <a:lnTo>
                        <a:pt x="525" y="507"/>
                      </a:lnTo>
                      <a:lnTo>
                        <a:pt x="525" y="502"/>
                      </a:lnTo>
                      <a:lnTo>
                        <a:pt x="526" y="493"/>
                      </a:lnTo>
                      <a:lnTo>
                        <a:pt x="526" y="471"/>
                      </a:lnTo>
                      <a:lnTo>
                        <a:pt x="528" y="457"/>
                      </a:lnTo>
                      <a:lnTo>
                        <a:pt x="529" y="439"/>
                      </a:lnTo>
                      <a:lnTo>
                        <a:pt x="530" y="413"/>
                      </a:lnTo>
                      <a:lnTo>
                        <a:pt x="530" y="412"/>
                      </a:lnTo>
                      <a:lnTo>
                        <a:pt x="531" y="401"/>
                      </a:lnTo>
                      <a:lnTo>
                        <a:pt x="531" y="398"/>
                      </a:lnTo>
                      <a:lnTo>
                        <a:pt x="532" y="394"/>
                      </a:lnTo>
                      <a:lnTo>
                        <a:pt x="532" y="383"/>
                      </a:lnTo>
                      <a:lnTo>
                        <a:pt x="532" y="379"/>
                      </a:lnTo>
                      <a:lnTo>
                        <a:pt x="534" y="368"/>
                      </a:lnTo>
                      <a:lnTo>
                        <a:pt x="535" y="349"/>
                      </a:lnTo>
                      <a:lnTo>
                        <a:pt x="536" y="324"/>
                      </a:lnTo>
                      <a:lnTo>
                        <a:pt x="536" y="319"/>
                      </a:lnTo>
                      <a:lnTo>
                        <a:pt x="536" y="315"/>
                      </a:lnTo>
                      <a:lnTo>
                        <a:pt x="537" y="304"/>
                      </a:lnTo>
                      <a:lnTo>
                        <a:pt x="537" y="297"/>
                      </a:lnTo>
                      <a:lnTo>
                        <a:pt x="540" y="272"/>
                      </a:lnTo>
                      <a:lnTo>
                        <a:pt x="540" y="259"/>
                      </a:lnTo>
                      <a:lnTo>
                        <a:pt x="541" y="258"/>
                      </a:lnTo>
                      <a:lnTo>
                        <a:pt x="541" y="250"/>
                      </a:lnTo>
                      <a:lnTo>
                        <a:pt x="541" y="246"/>
                      </a:lnTo>
                      <a:lnTo>
                        <a:pt x="541" y="232"/>
                      </a:lnTo>
                      <a:lnTo>
                        <a:pt x="542" y="226"/>
                      </a:lnTo>
                      <a:lnTo>
                        <a:pt x="542" y="217"/>
                      </a:lnTo>
                      <a:lnTo>
                        <a:pt x="542" y="211"/>
                      </a:lnTo>
                      <a:lnTo>
                        <a:pt x="544" y="180"/>
                      </a:lnTo>
                      <a:lnTo>
                        <a:pt x="544" y="168"/>
                      </a:lnTo>
                      <a:lnTo>
                        <a:pt x="544" y="167"/>
                      </a:lnTo>
                      <a:lnTo>
                        <a:pt x="544" y="164"/>
                      </a:lnTo>
                      <a:lnTo>
                        <a:pt x="546" y="135"/>
                      </a:lnTo>
                      <a:lnTo>
                        <a:pt x="548" y="89"/>
                      </a:lnTo>
                      <a:lnTo>
                        <a:pt x="552" y="89"/>
                      </a:lnTo>
                      <a:lnTo>
                        <a:pt x="553" y="67"/>
                      </a:lnTo>
                      <a:lnTo>
                        <a:pt x="553" y="50"/>
                      </a:lnTo>
                      <a:lnTo>
                        <a:pt x="554" y="37"/>
                      </a:lnTo>
                      <a:lnTo>
                        <a:pt x="547" y="37"/>
                      </a:lnTo>
                      <a:lnTo>
                        <a:pt x="529" y="37"/>
                      </a:lnTo>
                      <a:lnTo>
                        <a:pt x="524" y="36"/>
                      </a:lnTo>
                      <a:lnTo>
                        <a:pt x="472" y="34"/>
                      </a:lnTo>
                      <a:lnTo>
                        <a:pt x="444" y="32"/>
                      </a:lnTo>
                      <a:lnTo>
                        <a:pt x="398" y="30"/>
                      </a:lnTo>
                      <a:lnTo>
                        <a:pt x="379" y="28"/>
                      </a:lnTo>
                      <a:lnTo>
                        <a:pt x="374" y="28"/>
                      </a:lnTo>
                      <a:lnTo>
                        <a:pt x="333" y="25"/>
                      </a:lnTo>
                      <a:lnTo>
                        <a:pt x="332" y="23"/>
                      </a:lnTo>
                      <a:lnTo>
                        <a:pt x="321" y="23"/>
                      </a:lnTo>
                      <a:lnTo>
                        <a:pt x="311" y="22"/>
                      </a:lnTo>
                      <a:lnTo>
                        <a:pt x="273" y="19"/>
                      </a:lnTo>
                      <a:lnTo>
                        <a:pt x="195" y="12"/>
                      </a:lnTo>
                      <a:lnTo>
                        <a:pt x="193" y="12"/>
                      </a:lnTo>
                      <a:lnTo>
                        <a:pt x="192" y="12"/>
                      </a:lnTo>
                      <a:lnTo>
                        <a:pt x="191" y="12"/>
                      </a:lnTo>
                      <a:lnTo>
                        <a:pt x="139" y="7"/>
                      </a:lnTo>
                      <a:lnTo>
                        <a:pt x="119" y="5"/>
                      </a:lnTo>
                      <a:lnTo>
                        <a:pt x="95" y="4"/>
                      </a:lnTo>
                      <a:lnTo>
                        <a:pt x="90" y="2"/>
                      </a:lnTo>
                      <a:lnTo>
                        <a:pt x="65" y="0"/>
                      </a:lnTo>
                      <a:lnTo>
                        <a:pt x="64" y="25"/>
                      </a:lnTo>
                      <a:lnTo>
                        <a:pt x="60" y="52"/>
                      </a:lnTo>
                      <a:lnTo>
                        <a:pt x="54" y="103"/>
                      </a:lnTo>
                      <a:lnTo>
                        <a:pt x="48" y="151"/>
                      </a:lnTo>
                      <a:lnTo>
                        <a:pt x="48" y="153"/>
                      </a:lnTo>
                      <a:lnTo>
                        <a:pt x="42" y="210"/>
                      </a:lnTo>
                      <a:lnTo>
                        <a:pt x="41" y="228"/>
                      </a:lnTo>
                      <a:lnTo>
                        <a:pt x="41" y="229"/>
                      </a:lnTo>
                      <a:lnTo>
                        <a:pt x="38" y="249"/>
                      </a:lnTo>
                      <a:lnTo>
                        <a:pt x="36" y="271"/>
                      </a:lnTo>
                      <a:lnTo>
                        <a:pt x="31" y="308"/>
                      </a:lnTo>
                      <a:lnTo>
                        <a:pt x="30" y="332"/>
                      </a:lnTo>
                      <a:lnTo>
                        <a:pt x="30" y="334"/>
                      </a:lnTo>
                      <a:lnTo>
                        <a:pt x="23" y="391"/>
                      </a:lnTo>
                      <a:lnTo>
                        <a:pt x="22" y="397"/>
                      </a:lnTo>
                      <a:lnTo>
                        <a:pt x="19" y="412"/>
                      </a:lnTo>
                      <a:lnTo>
                        <a:pt x="18" y="435"/>
                      </a:lnTo>
                      <a:lnTo>
                        <a:pt x="18" y="437"/>
                      </a:lnTo>
                      <a:lnTo>
                        <a:pt x="14" y="463"/>
                      </a:lnTo>
                      <a:lnTo>
                        <a:pt x="14" y="471"/>
                      </a:lnTo>
                      <a:lnTo>
                        <a:pt x="4" y="562"/>
                      </a:lnTo>
                      <a:lnTo>
                        <a:pt x="4" y="566"/>
                      </a:lnTo>
                      <a:lnTo>
                        <a:pt x="0" y="584"/>
                      </a:lnTo>
                      <a:lnTo>
                        <a:pt x="17" y="586"/>
                      </a:lnTo>
                    </a:path>
                  </a:pathLst>
                </a:custGeom>
                <a:solidFill>
                  <a:srgbClr val="FF0000"/>
                </a:solidFill>
                <a:ln w="12700" cap="rnd" cmpd="sng">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5" name="Rectangle 65"/>
                <p:cNvSpPr>
                  <a:spLocks noChangeArrowheads="1"/>
                </p:cNvSpPr>
                <p:nvPr/>
              </p:nvSpPr>
              <p:spPr bwMode="auto">
                <a:xfrm>
                  <a:off x="7145338" y="2822575"/>
                  <a:ext cx="36512" cy="28575"/>
                </a:xfrm>
                <a:prstGeom prst="rect">
                  <a:avLst/>
                </a:prstGeom>
                <a:solidFill>
                  <a:srgbClr val="000000"/>
                </a:solidFill>
                <a:ln w="12700">
                  <a:solidFill>
                    <a:srgbClr val="000000"/>
                  </a:solidFill>
                  <a:miter lim="800000"/>
                  <a:headEnd/>
                  <a:tailEnd/>
                </a:ln>
              </p:spPr>
              <p:txBody>
                <a:bodyPr wrap="none" anchor="ct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6" name="Rectangle 66"/>
                <p:cNvSpPr>
                  <a:spLocks noChangeArrowheads="1"/>
                </p:cNvSpPr>
                <p:nvPr/>
              </p:nvSpPr>
              <p:spPr bwMode="auto">
                <a:xfrm>
                  <a:off x="5678488" y="4562475"/>
                  <a:ext cx="36512" cy="31750"/>
                </a:xfrm>
                <a:prstGeom prst="rect">
                  <a:avLst/>
                </a:prstGeom>
                <a:solidFill>
                  <a:schemeClr val="folHlink"/>
                </a:solidFill>
                <a:ln w="12700">
                  <a:solidFill>
                    <a:srgbClr val="000000"/>
                  </a:solidFill>
                  <a:miter lim="800000"/>
                  <a:headEnd/>
                  <a:tailEnd/>
                </a:ln>
              </p:spPr>
              <p:txBody>
                <a:bodyPr wrap="none" anchor="ct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7" name="Rectangle 67"/>
                <p:cNvSpPr>
                  <a:spLocks noChangeArrowheads="1"/>
                </p:cNvSpPr>
                <p:nvPr/>
              </p:nvSpPr>
              <p:spPr bwMode="auto">
                <a:xfrm>
                  <a:off x="1265238" y="3098800"/>
                  <a:ext cx="36512" cy="28575"/>
                </a:xfrm>
                <a:prstGeom prst="rect">
                  <a:avLst/>
                </a:prstGeom>
                <a:solidFill>
                  <a:srgbClr val="000000"/>
                </a:solidFill>
                <a:ln w="12700">
                  <a:solidFill>
                    <a:srgbClr val="000000"/>
                  </a:solidFill>
                  <a:miter lim="800000"/>
                  <a:headEnd/>
                  <a:tailEnd/>
                </a:ln>
              </p:spPr>
              <p:txBody>
                <a:bodyPr wrap="none" anchor="ct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98" name="AutoShape 100"/>
                <p:cNvSpPr>
                  <a:spLocks noChangeArrowheads="1"/>
                </p:cNvSpPr>
                <p:nvPr/>
              </p:nvSpPr>
              <p:spPr bwMode="auto">
                <a:xfrm>
                  <a:off x="80963" y="2147888"/>
                  <a:ext cx="1036637" cy="474662"/>
                </a:xfrm>
                <a:prstGeom prst="wedgeRectCallout">
                  <a:avLst>
                    <a:gd name="adj1" fmla="val 65620"/>
                    <a:gd name="adj2" fmla="val 152005"/>
                  </a:avLst>
                </a:prstGeom>
                <a:noFill/>
                <a:ln w="12700" cap="rnd"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PST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Novato, CA</a:t>
                  </a:r>
                </a:p>
              </p:txBody>
            </p:sp>
            <p:sp>
              <p:nvSpPr>
                <p:cNvPr id="99" name="AutoShape 101"/>
                <p:cNvSpPr>
                  <a:spLocks noChangeArrowheads="1"/>
                </p:cNvSpPr>
                <p:nvPr/>
              </p:nvSpPr>
              <p:spPr bwMode="auto">
                <a:xfrm>
                  <a:off x="7696200" y="2133600"/>
                  <a:ext cx="1173163" cy="484188"/>
                </a:xfrm>
                <a:prstGeom prst="wedgeRectCallout">
                  <a:avLst>
                    <a:gd name="adj1" fmla="val -90056"/>
                    <a:gd name="adj2" fmla="val 68690"/>
                  </a:avLst>
                </a:prstGeom>
                <a:noFill/>
                <a:ln w="12700" cap="rnd"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Fort Dix, NJ</a:t>
                  </a:r>
                </a:p>
              </p:txBody>
            </p:sp>
            <p:sp>
              <p:nvSpPr>
                <p:cNvPr id="100" name="AutoShape 103"/>
                <p:cNvSpPr>
                  <a:spLocks noChangeArrowheads="1"/>
                </p:cNvSpPr>
                <p:nvPr/>
              </p:nvSpPr>
              <p:spPr bwMode="auto">
                <a:xfrm>
                  <a:off x="5486400" y="4894263"/>
                  <a:ext cx="969963" cy="463550"/>
                </a:xfrm>
                <a:prstGeom prst="wedgeRectCallout">
                  <a:avLst>
                    <a:gd name="adj1" fmla="val -25940"/>
                    <a:gd name="adj2" fmla="val -125343"/>
                  </a:avLst>
                </a:prstGeom>
                <a:noFill/>
                <a:ln w="12700" cap="rnd"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GST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Mobile, AL</a:t>
                  </a:r>
                </a:p>
              </p:txBody>
            </p:sp>
            <p:sp>
              <p:nvSpPr>
                <p:cNvPr id="101" name="AutoShape 104"/>
                <p:cNvSpPr>
                  <a:spLocks noChangeArrowheads="1"/>
                </p:cNvSpPr>
                <p:nvPr/>
              </p:nvSpPr>
              <p:spPr bwMode="auto">
                <a:xfrm>
                  <a:off x="7474630" y="3745594"/>
                  <a:ext cx="1501775" cy="474662"/>
                </a:xfrm>
                <a:prstGeom prst="wedgeRectCallout">
                  <a:avLst>
                    <a:gd name="adj1" fmla="val -71747"/>
                    <a:gd name="adj2" fmla="val -150689"/>
                  </a:avLst>
                </a:prstGeom>
                <a:noFill/>
                <a:ln w="12700" cap="rnd"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NSFCC</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Elizabeth City, NC</a:t>
                  </a:r>
                </a:p>
              </p:txBody>
            </p:sp>
            <p:sp>
              <p:nvSpPr>
                <p:cNvPr id="102" name="Oval 108"/>
                <p:cNvSpPr>
                  <a:spLocks noChangeArrowheads="1"/>
                </p:cNvSpPr>
                <p:nvPr/>
              </p:nvSpPr>
              <p:spPr bwMode="auto">
                <a:xfrm>
                  <a:off x="5673725" y="4495800"/>
                  <a:ext cx="76200" cy="76200"/>
                </a:xfrm>
                <a:prstGeom prst="ellipse">
                  <a:avLst/>
                </a:prstGeom>
                <a:solidFill>
                  <a:srgbClr val="FF0000"/>
                </a:solidFill>
                <a:ln w="12700" cap="rnd" algn="ctr">
                  <a:solidFill>
                    <a:schemeClr val="bg2"/>
                  </a:solidFill>
                  <a:round/>
                  <a:headEnd/>
                  <a:tailEnd/>
                </a:ln>
              </p:spPr>
              <p:txBody>
                <a:bodyPr anchor="ctr">
                  <a:spAutoFit/>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3" name="Oval 109"/>
                <p:cNvSpPr>
                  <a:spLocks noChangeArrowheads="1"/>
                </p:cNvSpPr>
                <p:nvPr/>
              </p:nvSpPr>
              <p:spPr bwMode="auto">
                <a:xfrm>
                  <a:off x="7181850" y="2667000"/>
                  <a:ext cx="76200" cy="76200"/>
                </a:xfrm>
                <a:prstGeom prst="ellipse">
                  <a:avLst/>
                </a:prstGeom>
                <a:solidFill>
                  <a:srgbClr val="FF0000"/>
                </a:solidFill>
                <a:ln w="12700" cap="rnd" algn="ctr">
                  <a:solidFill>
                    <a:schemeClr val="bg2"/>
                  </a:solidFill>
                  <a:round/>
                  <a:headEnd/>
                  <a:tailEnd/>
                </a:ln>
              </p:spPr>
              <p:txBody>
                <a:bodyPr anchor="ctr">
                  <a:spAutoFit/>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4" name="Oval 110"/>
                <p:cNvSpPr>
                  <a:spLocks noChangeArrowheads="1"/>
                </p:cNvSpPr>
                <p:nvPr/>
              </p:nvSpPr>
              <p:spPr bwMode="auto">
                <a:xfrm>
                  <a:off x="1257300" y="3082925"/>
                  <a:ext cx="76200" cy="76200"/>
                </a:xfrm>
                <a:prstGeom prst="ellipse">
                  <a:avLst/>
                </a:prstGeom>
                <a:solidFill>
                  <a:srgbClr val="FF0000"/>
                </a:solidFill>
                <a:ln w="12700" cap="rnd" algn="ctr">
                  <a:solidFill>
                    <a:schemeClr val="bg2"/>
                  </a:solidFill>
                  <a:round/>
                  <a:headEnd/>
                  <a:tailEnd/>
                </a:ln>
              </p:spPr>
              <p:txBody>
                <a:bodyPr anchor="ctr">
                  <a:spAutoFit/>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105" name="Oval 111"/>
                <p:cNvSpPr>
                  <a:spLocks noChangeArrowheads="1"/>
                </p:cNvSpPr>
                <p:nvPr/>
              </p:nvSpPr>
              <p:spPr bwMode="auto">
                <a:xfrm>
                  <a:off x="7216516" y="3407480"/>
                  <a:ext cx="76200" cy="76200"/>
                </a:xfrm>
                <a:prstGeom prst="ellipse">
                  <a:avLst/>
                </a:prstGeom>
                <a:solidFill>
                  <a:srgbClr val="FF0000"/>
                </a:solidFill>
                <a:ln w="12700" cap="rnd" algn="ctr">
                  <a:solidFill>
                    <a:schemeClr val="bg2"/>
                  </a:solidFill>
                  <a:round/>
                  <a:headEnd/>
                  <a:tailEnd/>
                </a:ln>
              </p:spPr>
              <p:txBody>
                <a:bodyPr anchor="ctr">
                  <a:spAutoFit/>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grpSp>
        </p:grpSp>
      </p:grpSp>
      <p:sp>
        <p:nvSpPr>
          <p:cNvPr id="106" name="Title 1"/>
          <p:cNvSpPr txBox="1">
            <a:spLocks/>
          </p:cNvSpPr>
          <p:nvPr/>
        </p:nvSpPr>
        <p:spPr>
          <a:xfrm>
            <a:off x="228600" y="228600"/>
            <a:ext cx="8648700" cy="73025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defRPr/>
            </a:pPr>
            <a:r>
              <a:rPr lang="en-US">
                <a:latin typeface="Copperplate Gothic Bold" panose="020E0705020206020404" pitchFamily="34" charset="0"/>
              </a:rPr>
              <a:t>Strike Team AORs</a:t>
            </a:r>
            <a:endParaRPr lang="en-US" dirty="0">
              <a:latin typeface="Copperplate Gothic Bold" panose="020E0705020206020404" pitchFamily="34" charset="0"/>
            </a:endParaRPr>
          </a:p>
        </p:txBody>
      </p:sp>
      <p:sp>
        <p:nvSpPr>
          <p:cNvPr id="108" name="AutoShape 104"/>
          <p:cNvSpPr>
            <a:spLocks noChangeArrowheads="1"/>
          </p:cNvSpPr>
          <p:nvPr/>
        </p:nvSpPr>
        <p:spPr bwMode="auto">
          <a:xfrm>
            <a:off x="7595644" y="2926651"/>
            <a:ext cx="1501775" cy="474663"/>
          </a:xfrm>
          <a:prstGeom prst="wedgeRectCallout">
            <a:avLst>
              <a:gd name="adj1" fmla="val -80117"/>
              <a:gd name="adj2" fmla="val -7251"/>
            </a:avLst>
          </a:prstGeom>
          <a:noFill/>
          <a:ln w="12700" cap="rnd" algn="ctr">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CG-IMAT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Norfolk, VA</a:t>
            </a:r>
          </a:p>
        </p:txBody>
      </p:sp>
      <p:sp>
        <p:nvSpPr>
          <p:cNvPr id="107" name="Oval 111"/>
          <p:cNvSpPr>
            <a:spLocks noChangeArrowheads="1"/>
          </p:cNvSpPr>
          <p:nvPr/>
        </p:nvSpPr>
        <p:spPr bwMode="auto">
          <a:xfrm>
            <a:off x="7072698" y="3074887"/>
            <a:ext cx="76208" cy="76200"/>
          </a:xfrm>
          <a:prstGeom prst="ellipse">
            <a:avLst/>
          </a:prstGeom>
          <a:solidFill>
            <a:srgbClr val="FF0000"/>
          </a:solidFill>
          <a:ln w="12700" cap="rnd" algn="ctr">
            <a:solidFill>
              <a:schemeClr val="bg2"/>
            </a:solidFill>
            <a:round/>
            <a:headEnd/>
            <a:tailEnd/>
          </a:ln>
        </p:spPr>
        <p:txBody>
          <a:bodyPr anchor="ctr">
            <a:spAutoFit/>
          </a:bodyPr>
          <a:lstStyle>
            <a:lvl1pPr>
              <a:spcBef>
                <a:spcPct val="20000"/>
              </a:spcBef>
              <a:buClr>
                <a:srgbClr val="000066"/>
              </a:buClr>
              <a:buChar char="•"/>
              <a:defRPr sz="2400" b="1">
                <a:solidFill>
                  <a:srgbClr val="000066"/>
                </a:solidFill>
                <a:latin typeface="Arial" panose="020B0604020202020204" pitchFamily="34" charset="0"/>
              </a:defRPr>
            </a:lvl1pPr>
            <a:lvl2pPr marL="742950" indent="-285750">
              <a:spcBef>
                <a:spcPct val="20000"/>
              </a:spcBef>
              <a:buClr>
                <a:srgbClr val="000066"/>
              </a:buClr>
              <a:buSzPct val="100000"/>
              <a:buFont typeface="Times New Roman" panose="02020603050405020304" pitchFamily="18" charset="0"/>
              <a:buChar char="–"/>
              <a:defRPr sz="2000">
                <a:solidFill>
                  <a:srgbClr val="000066"/>
                </a:solidFill>
                <a:latin typeface="Arial" panose="020B0604020202020204" pitchFamily="34" charset="0"/>
              </a:defRPr>
            </a:lvl2pPr>
            <a:lvl3pPr marL="1143000" indent="-228600">
              <a:spcBef>
                <a:spcPct val="20000"/>
              </a:spcBef>
              <a:buClr>
                <a:srgbClr val="000066"/>
              </a:buClr>
              <a:buSzPct val="65000"/>
              <a:buFont typeface="Wingdings" panose="05000000000000000000" pitchFamily="2" charset="2"/>
              <a:buChar char="§"/>
              <a:defRPr>
                <a:solidFill>
                  <a:srgbClr val="000066"/>
                </a:solidFill>
                <a:latin typeface="Arial" panose="020B0604020202020204" pitchFamily="34" charset="0"/>
              </a:defRPr>
            </a:lvl3pPr>
            <a:lvl4pPr marL="1600200" indent="-228600">
              <a:spcBef>
                <a:spcPct val="20000"/>
              </a:spcBef>
              <a:buClr>
                <a:srgbClr val="000066"/>
              </a:buClr>
              <a:buSzPct val="100000"/>
              <a:buChar char="o"/>
              <a:defRPr sz="1400">
                <a:solidFill>
                  <a:srgbClr val="000066"/>
                </a:solidFill>
                <a:latin typeface="Arial" panose="020B0604020202020204" pitchFamily="34" charset="0"/>
              </a:defRPr>
            </a:lvl4pPr>
            <a:lvl5pPr marL="2057400" indent="-228600">
              <a:spcBef>
                <a:spcPct val="20000"/>
              </a:spcBef>
              <a:buClr>
                <a:srgbClr val="000066"/>
              </a:buClr>
              <a:buSzPct val="100000"/>
              <a:buFont typeface="Arial" panose="020B0604020202020204" pitchFamily="34" charset="0"/>
              <a:buChar char="→"/>
              <a:defRPr sz="1400">
                <a:solidFill>
                  <a:srgbClr val="000066"/>
                </a:solidFill>
                <a:latin typeface="Arial" panose="020B0604020202020204" pitchFamily="34" charset="0"/>
              </a:defRPr>
            </a:lvl5pPr>
            <a:lvl6pPr marL="25146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6pPr>
            <a:lvl7pPr marL="29718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7pPr>
            <a:lvl8pPr marL="34290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8pPr>
            <a:lvl9pPr marL="3886200" indent="-22860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684485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7</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b="34358"/>
          <a:stretch/>
        </p:blipFill>
        <p:spPr>
          <a:xfrm>
            <a:off x="5022894" y="2806705"/>
            <a:ext cx="3615165" cy="3164068"/>
          </a:xfrm>
          <a:prstGeom prst="rect">
            <a:avLst/>
          </a:prstGeom>
          <a:ln w="88900" cap="sq" cmpd="thickThin">
            <a:solidFill>
              <a:srgbClr val="000000"/>
            </a:solidFill>
            <a:prstDash val="solid"/>
            <a:miter lim="800000"/>
          </a:ln>
          <a:effectLst>
            <a:innerShdw blurRad="76200">
              <a:srgbClr val="000000"/>
            </a:innerShdw>
          </a:effectLst>
        </p:spPr>
      </p:pic>
      <p:sp>
        <p:nvSpPr>
          <p:cNvPr id="7" name="Rectangle 2"/>
          <p:cNvSpPr txBox="1">
            <a:spLocks noChangeArrowheads="1"/>
          </p:cNvSpPr>
          <p:nvPr/>
        </p:nvSpPr>
        <p:spPr bwMode="auto">
          <a:xfrm>
            <a:off x="247650" y="117475"/>
            <a:ext cx="8648700" cy="730250"/>
          </a:xfrm>
          <a:prstGeom prst="rect">
            <a:avLst/>
          </a:prstGeom>
          <a:noFill/>
          <a:ln w="9525">
            <a:noFill/>
            <a:miter lim="800000"/>
            <a:headEnd/>
            <a:tailEnd/>
          </a:ln>
          <a:effectLst/>
        </p:spPr>
        <p:txBody>
          <a:bodyPr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0066"/>
                </a:solidFill>
                <a:effectLst>
                  <a:outerShdw blurRad="38100" dist="38100" dir="2700000" algn="tl">
                    <a:srgbClr val="C0C0C0"/>
                  </a:outerShdw>
                </a:effectLst>
                <a:uLnTx/>
                <a:uFillTx/>
                <a:latin typeface="Copperplate Gothic Bold" panose="020E0705020206020404" pitchFamily="34" charset="0"/>
                <a:ea typeface="+mn-ea"/>
                <a:cs typeface="Arial" panose="020B0604020202020204" pitchFamily="34" charset="0"/>
              </a:rPr>
              <a:t>Gulf Strike Team Case Load</a:t>
            </a:r>
          </a:p>
        </p:txBody>
      </p:sp>
      <p:pic>
        <p:nvPicPr>
          <p:cNvPr id="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0665" y="1043134"/>
            <a:ext cx="3091335" cy="20861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2" name="Content Placeholder 1">
            <a:extLst>
              <a:ext uri="{FF2B5EF4-FFF2-40B4-BE49-F238E27FC236}">
                <a16:creationId xmlns:a16="http://schemas.microsoft.com/office/drawing/2014/main" id="{11692FA3-EAA9-47D4-A90D-09D18AFCB305}"/>
              </a:ext>
            </a:extLst>
          </p:cNvPr>
          <p:cNvSpPr txBox="1">
            <a:spLocks/>
          </p:cNvSpPr>
          <p:nvPr/>
        </p:nvSpPr>
        <p:spPr>
          <a:xfrm>
            <a:off x="376869" y="916335"/>
            <a:ext cx="4305300" cy="2153781"/>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eaLnBrk="0" fontAlgn="base" hangingPunct="0">
              <a:lnSpc>
                <a:spcPct val="100000"/>
              </a:lnSpc>
              <a:spcBef>
                <a:spcPts val="0"/>
              </a:spcBef>
              <a:spcAft>
                <a:spcPts val="300"/>
              </a:spcAft>
              <a:buClr>
                <a:srgbClr val="000066"/>
              </a:buClr>
              <a:buNone/>
              <a:defRPr/>
            </a:pPr>
            <a:r>
              <a:rPr lang="en-US" sz="1800" kern="0" dirty="0">
                <a:solidFill>
                  <a:srgbClr val="000066"/>
                </a:solidFill>
                <a:latin typeface="Arial" panose="020B0604020202020204" pitchFamily="34" charset="0"/>
                <a:cs typeface="Arial" panose="020B0604020202020204" pitchFamily="34" charset="0"/>
              </a:rPr>
              <a:t>Average </a:t>
            </a:r>
            <a:r>
              <a:rPr lang="en-US" sz="1800" b="1" i="1" kern="0" dirty="0">
                <a:solidFill>
                  <a:srgbClr val="000066"/>
                </a:solidFill>
                <a:latin typeface="Arial" panose="020B0604020202020204" pitchFamily="34" charset="0"/>
                <a:cs typeface="Arial" panose="020B0604020202020204" pitchFamily="34" charset="0"/>
              </a:rPr>
              <a:t>Annual</a:t>
            </a:r>
            <a:r>
              <a:rPr lang="en-US" sz="1800" kern="0" dirty="0">
                <a:solidFill>
                  <a:srgbClr val="000066"/>
                </a:solidFill>
                <a:latin typeface="Arial" panose="020B0604020202020204" pitchFamily="34" charset="0"/>
                <a:cs typeface="Arial" panose="020B0604020202020204" pitchFamily="34" charset="0"/>
              </a:rPr>
              <a:t> Case Load:</a:t>
            </a:r>
          </a:p>
          <a:p>
            <a:pPr marL="0" lvl="0" indent="461963" eaLnBrk="0" fontAlgn="base" hangingPunct="0">
              <a:lnSpc>
                <a:spcPct val="100000"/>
              </a:lnSpc>
              <a:spcBef>
                <a:spcPts val="0"/>
              </a:spcBef>
              <a:spcAft>
                <a:spcPts val="300"/>
              </a:spcAft>
              <a:buClr>
                <a:srgbClr val="000066"/>
              </a:buClr>
              <a:buNone/>
              <a:defRPr/>
            </a:pPr>
            <a:r>
              <a:rPr lang="en-US" sz="1800" kern="0" dirty="0">
                <a:solidFill>
                  <a:srgbClr val="000066"/>
                </a:solidFill>
                <a:latin typeface="Arial" panose="020B0604020202020204" pitchFamily="34" charset="0"/>
                <a:cs typeface="Arial" panose="020B0604020202020204" pitchFamily="34" charset="0"/>
              </a:rPr>
              <a:t>- 10-15 Cases (large scale cases)</a:t>
            </a:r>
          </a:p>
          <a:p>
            <a:pPr marL="0" lvl="0" indent="461963" eaLnBrk="0" fontAlgn="base" hangingPunct="0">
              <a:lnSpc>
                <a:spcPct val="100000"/>
              </a:lnSpc>
              <a:spcBef>
                <a:spcPts val="0"/>
              </a:spcBef>
              <a:spcAft>
                <a:spcPts val="300"/>
              </a:spcAft>
              <a:buClr>
                <a:srgbClr val="000066"/>
              </a:buClr>
              <a:buNone/>
              <a:defRPr/>
            </a:pPr>
            <a:r>
              <a:rPr lang="en-US" sz="1800" kern="0" dirty="0">
                <a:solidFill>
                  <a:srgbClr val="000066"/>
                </a:solidFill>
                <a:latin typeface="Arial" panose="020B0604020202020204" pitchFamily="34" charset="0"/>
                <a:cs typeface="Arial" panose="020B0604020202020204" pitchFamily="34" charset="0"/>
              </a:rPr>
              <a:t>- 50% Oil Responses</a:t>
            </a:r>
          </a:p>
          <a:p>
            <a:pPr marL="0" lvl="0" indent="461963" eaLnBrk="0" fontAlgn="base" hangingPunct="0">
              <a:lnSpc>
                <a:spcPct val="100000"/>
              </a:lnSpc>
              <a:spcBef>
                <a:spcPts val="0"/>
              </a:spcBef>
              <a:spcAft>
                <a:spcPts val="300"/>
              </a:spcAft>
              <a:buClr>
                <a:srgbClr val="000066"/>
              </a:buClr>
              <a:buNone/>
              <a:defRPr/>
            </a:pPr>
            <a:r>
              <a:rPr lang="en-US" sz="1800" kern="0" dirty="0">
                <a:solidFill>
                  <a:srgbClr val="000066"/>
                </a:solidFill>
                <a:latin typeface="Arial" panose="020B0604020202020204" pitchFamily="34" charset="0"/>
                <a:cs typeface="Arial" panose="020B0604020202020204" pitchFamily="34" charset="0"/>
              </a:rPr>
              <a:t>- 25% Chemical Responses</a:t>
            </a:r>
          </a:p>
          <a:p>
            <a:pPr marL="0" lvl="0" indent="461963" eaLnBrk="0" fontAlgn="base" hangingPunct="0">
              <a:lnSpc>
                <a:spcPct val="100000"/>
              </a:lnSpc>
              <a:spcBef>
                <a:spcPts val="0"/>
              </a:spcBef>
              <a:spcAft>
                <a:spcPts val="300"/>
              </a:spcAft>
              <a:buClr>
                <a:srgbClr val="000066"/>
              </a:buClr>
              <a:buNone/>
              <a:defRPr/>
            </a:pPr>
            <a:r>
              <a:rPr lang="en-US" sz="1800" kern="0" dirty="0">
                <a:solidFill>
                  <a:srgbClr val="000066"/>
                </a:solidFill>
                <a:latin typeface="Arial" panose="020B0604020202020204" pitchFamily="34" charset="0"/>
                <a:cs typeface="Arial" panose="020B0604020202020204" pitchFamily="34" charset="0"/>
              </a:rPr>
              <a:t>- 25% Disaster Responses</a:t>
            </a:r>
          </a:p>
          <a:p>
            <a:pPr marL="0" lvl="0" indent="0" eaLnBrk="0" fontAlgn="base" hangingPunct="0">
              <a:lnSpc>
                <a:spcPct val="100000"/>
              </a:lnSpc>
              <a:spcBef>
                <a:spcPts val="0"/>
              </a:spcBef>
              <a:spcAft>
                <a:spcPts val="300"/>
              </a:spcAft>
              <a:buClr>
                <a:srgbClr val="000066"/>
              </a:buClr>
              <a:buNone/>
              <a:tabLst>
                <a:tab pos="461963" algn="l"/>
              </a:tabLst>
              <a:defRPr/>
            </a:pPr>
            <a:r>
              <a:rPr lang="en-US" sz="1800" kern="0" dirty="0">
                <a:solidFill>
                  <a:srgbClr val="000066"/>
                </a:solidFill>
                <a:latin typeface="Arial" panose="020B0604020202020204" pitchFamily="34" charset="0"/>
                <a:cs typeface="Arial" panose="020B0604020202020204" pitchFamily="34" charset="0"/>
              </a:rPr>
              <a:t>	- Personnel 160+ days deployed</a:t>
            </a:r>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4248" y="3272590"/>
            <a:ext cx="3852302" cy="288922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3294267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89612"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8</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47" name="Title 1"/>
          <p:cNvSpPr txBox="1">
            <a:spLocks/>
          </p:cNvSpPr>
          <p:nvPr/>
        </p:nvSpPr>
        <p:spPr bwMode="auto">
          <a:xfrm>
            <a:off x="0" y="138113"/>
            <a:ext cx="9144000" cy="7302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normAutofit fontScale="97500"/>
          </a:bodyPr>
          <a:lstStyle>
            <a:lvl1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5pPr>
            <a:lvl6pPr marL="4572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6pPr>
            <a:lvl7pPr marL="9144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7pPr>
            <a:lvl8pPr marL="13716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8pPr>
            <a:lvl9pPr marL="1828800" algn="ctr" rtl="0" eaLnBrk="0" fontAlgn="base" hangingPunct="0">
              <a:spcBef>
                <a:spcPct val="0"/>
              </a:spcBef>
              <a:spcAft>
                <a:spcPct val="0"/>
              </a:spcAft>
              <a:defRPr sz="3600" b="1">
                <a:solidFill>
                  <a:srgbClr val="000066"/>
                </a:solidFill>
                <a:effectLst>
                  <a:outerShdw blurRad="38100" dist="38100" dir="2700000" algn="tl">
                    <a:srgbClr val="C0C0C0"/>
                  </a:outerShdw>
                </a:effectLst>
                <a:latin typeface="Arial" charset="0"/>
              </a:defRPr>
            </a:lvl9pPr>
          </a:lstStyle>
          <a:p>
            <a:pPr defTabSz="914400">
              <a:defRPr/>
            </a:pPr>
            <a:r>
              <a:rPr lang="en-US" b="0" kern="0" dirty="0">
                <a:latin typeface="Copperplate Gothic Bold" panose="020E0705020206020404" pitchFamily="34" charset="0"/>
              </a:rPr>
              <a:t>Qualifications &amp; Composition</a:t>
            </a:r>
          </a:p>
        </p:txBody>
      </p:sp>
      <p:sp>
        <p:nvSpPr>
          <p:cNvPr id="48" name="Content Placeholder 7"/>
          <p:cNvSpPr txBox="1">
            <a:spLocks/>
          </p:cNvSpPr>
          <p:nvPr/>
        </p:nvSpPr>
        <p:spPr bwMode="auto">
          <a:xfrm>
            <a:off x="492125" y="1151570"/>
            <a:ext cx="4079875" cy="2311400"/>
          </a:xfrm>
          <a:prstGeom prst="rect">
            <a:avLst/>
          </a:prstGeom>
          <a:solidFill>
            <a:srgbClr val="FF0000"/>
          </a:solidFill>
          <a:ln>
            <a:solidFill>
              <a:srgbClr val="000000"/>
            </a:solidFill>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000066"/>
              </a:buClr>
              <a:buChar char="•"/>
              <a:defRPr sz="2400" b="1">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SzPct val="100000"/>
              <a:buFont typeface="Times New Roman" panose="02020603050405020304" pitchFamily="18" charset="0"/>
              <a:buChar char="–"/>
              <a:defRPr sz="2000">
                <a:solidFill>
                  <a:srgbClr val="000066"/>
                </a:solidFill>
                <a:latin typeface="+mn-lt"/>
              </a:defRPr>
            </a:lvl2pPr>
            <a:lvl3pPr marL="1143000" indent="-228600" algn="l" rtl="0" eaLnBrk="0" fontAlgn="base" hangingPunct="0">
              <a:spcBef>
                <a:spcPct val="20000"/>
              </a:spcBef>
              <a:spcAft>
                <a:spcPct val="0"/>
              </a:spcAft>
              <a:buClr>
                <a:srgbClr val="000066"/>
              </a:buClr>
              <a:buSzPct val="65000"/>
              <a:buFont typeface="Wingdings" panose="05000000000000000000" pitchFamily="2" charset="2"/>
              <a:buChar char="§"/>
              <a:defRPr>
                <a:solidFill>
                  <a:srgbClr val="000066"/>
                </a:solidFill>
                <a:latin typeface="+mn-lt"/>
              </a:defRPr>
            </a:lvl3pPr>
            <a:lvl4pPr marL="1600200" indent="-228600" algn="l" rtl="0" eaLnBrk="0" fontAlgn="base" hangingPunct="0">
              <a:spcBef>
                <a:spcPct val="20000"/>
              </a:spcBef>
              <a:spcAft>
                <a:spcPct val="0"/>
              </a:spcAft>
              <a:buClr>
                <a:srgbClr val="000066"/>
              </a:buClr>
              <a:buSzPct val="100000"/>
              <a:buChar char="o"/>
              <a:defRPr sz="1400">
                <a:solidFill>
                  <a:srgbClr val="000066"/>
                </a:solidFill>
                <a:latin typeface="+mn-lt"/>
              </a:defRPr>
            </a:lvl4pPr>
            <a:lvl5pPr marL="2057400" indent="-228600" algn="l" rtl="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mn-lt"/>
              </a:defRPr>
            </a:lvl5pPr>
            <a:lvl6pPr marL="25146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6pPr>
            <a:lvl7pPr marL="29718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7pPr>
            <a:lvl8pPr marL="34290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8pPr>
            <a:lvl9pPr marL="38862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66"/>
              </a:buClr>
              <a:buSzTx/>
              <a:buFontTx/>
              <a:buChar char="•"/>
              <a:tabLst/>
              <a:defRPr/>
            </a:pPr>
            <a:r>
              <a:rPr kumimoji="0" lang="en-US" altLang="en-US" sz="2400" b="1" i="0" u="none" strike="noStrike" kern="0" cap="none" spc="0" normalizeH="0" baseline="0" noProof="0" dirty="0">
                <a:ln>
                  <a:noFill/>
                </a:ln>
                <a:solidFill>
                  <a:srgbClr val="FFFFFF"/>
                </a:solidFill>
                <a:effectLst/>
                <a:uLnTx/>
                <a:uFillTx/>
                <a:latin typeface="Arial"/>
                <a:ea typeface="+mn-ea"/>
                <a:cs typeface="+mn-cs"/>
              </a:rPr>
              <a:t>NSF Qualifications</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dirty="0">
                <a:ln>
                  <a:noFill/>
                </a:ln>
                <a:solidFill>
                  <a:srgbClr val="FFFFFF"/>
                </a:solidFill>
                <a:effectLst/>
                <a:uLnTx/>
                <a:uFillTx/>
                <a:latin typeface="Arial"/>
              </a:rPr>
              <a:t>Response Officer (RO)</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dirty="0">
                <a:ln>
                  <a:noFill/>
                </a:ln>
                <a:solidFill>
                  <a:srgbClr val="FFFFFF"/>
                </a:solidFill>
                <a:effectLst/>
                <a:uLnTx/>
                <a:uFillTx/>
                <a:latin typeface="Arial"/>
              </a:rPr>
              <a:t>Response Supervisor (RS)</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dirty="0">
                <a:ln>
                  <a:noFill/>
                </a:ln>
                <a:solidFill>
                  <a:srgbClr val="FFFFFF"/>
                </a:solidFill>
                <a:effectLst/>
                <a:uLnTx/>
                <a:uFillTx/>
                <a:latin typeface="Arial"/>
              </a:rPr>
              <a:t>Response Technician (RT)</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dirty="0">
                <a:ln>
                  <a:noFill/>
                </a:ln>
                <a:solidFill>
                  <a:srgbClr val="FFFFFF"/>
                </a:solidFill>
                <a:effectLst/>
                <a:uLnTx/>
                <a:uFillTx/>
                <a:latin typeface="Arial"/>
              </a:rPr>
              <a:t>Response Member (RM)</a:t>
            </a:r>
          </a:p>
        </p:txBody>
      </p:sp>
      <p:sp>
        <p:nvSpPr>
          <p:cNvPr id="49" name="Content Placeholder 8"/>
          <p:cNvSpPr txBox="1">
            <a:spLocks/>
          </p:cNvSpPr>
          <p:nvPr/>
        </p:nvSpPr>
        <p:spPr bwMode="auto">
          <a:xfrm>
            <a:off x="4572000" y="1151570"/>
            <a:ext cx="3999123" cy="2311400"/>
          </a:xfrm>
          <a:prstGeom prst="rect">
            <a:avLst/>
          </a:prstGeom>
          <a:solidFill>
            <a:srgbClr val="FFFF00"/>
          </a:solidFill>
          <a:ln>
            <a:solidFill>
              <a:srgbClr val="000000"/>
            </a:solidFill>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000066"/>
              </a:buClr>
              <a:buChar char="•"/>
              <a:defRPr sz="2400" b="1">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SzPct val="100000"/>
              <a:buFont typeface="Times New Roman" panose="02020603050405020304" pitchFamily="18" charset="0"/>
              <a:buChar char="–"/>
              <a:defRPr sz="2000">
                <a:solidFill>
                  <a:srgbClr val="000066"/>
                </a:solidFill>
                <a:latin typeface="+mn-lt"/>
              </a:defRPr>
            </a:lvl2pPr>
            <a:lvl3pPr marL="1143000" indent="-228600" algn="l" rtl="0" eaLnBrk="0" fontAlgn="base" hangingPunct="0">
              <a:spcBef>
                <a:spcPct val="20000"/>
              </a:spcBef>
              <a:spcAft>
                <a:spcPct val="0"/>
              </a:spcAft>
              <a:buClr>
                <a:srgbClr val="000066"/>
              </a:buClr>
              <a:buSzPct val="65000"/>
              <a:buFont typeface="Wingdings" panose="05000000000000000000" pitchFamily="2" charset="2"/>
              <a:buChar char="§"/>
              <a:defRPr>
                <a:solidFill>
                  <a:srgbClr val="000066"/>
                </a:solidFill>
                <a:latin typeface="+mn-lt"/>
              </a:defRPr>
            </a:lvl3pPr>
            <a:lvl4pPr marL="1600200" indent="-228600" algn="l" rtl="0" eaLnBrk="0" fontAlgn="base" hangingPunct="0">
              <a:spcBef>
                <a:spcPct val="20000"/>
              </a:spcBef>
              <a:spcAft>
                <a:spcPct val="0"/>
              </a:spcAft>
              <a:buClr>
                <a:srgbClr val="000066"/>
              </a:buClr>
              <a:buSzPct val="100000"/>
              <a:buChar char="o"/>
              <a:defRPr sz="1400">
                <a:solidFill>
                  <a:srgbClr val="000066"/>
                </a:solidFill>
                <a:latin typeface="+mn-lt"/>
              </a:defRPr>
            </a:lvl4pPr>
            <a:lvl5pPr marL="2057400" indent="-228600" algn="l" rtl="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mn-lt"/>
              </a:defRPr>
            </a:lvl5pPr>
            <a:lvl6pPr marL="25146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6pPr>
            <a:lvl7pPr marL="29718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7pPr>
            <a:lvl8pPr marL="34290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8pPr>
            <a:lvl9pPr marL="38862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66"/>
              </a:buClr>
              <a:buSzTx/>
              <a:buFontTx/>
              <a:buChar char="•"/>
              <a:tabLst/>
              <a:defRPr/>
            </a:pPr>
            <a:r>
              <a:rPr kumimoji="0" lang="en-US" altLang="en-US" sz="2400" b="1" i="0" u="none" strike="noStrike" kern="0" cap="none" spc="0" normalizeH="0" baseline="0" noProof="0">
                <a:ln>
                  <a:noFill/>
                </a:ln>
                <a:solidFill>
                  <a:srgbClr val="000066"/>
                </a:solidFill>
                <a:effectLst/>
                <a:uLnTx/>
                <a:uFillTx/>
                <a:latin typeface="Arial"/>
                <a:ea typeface="+mn-ea"/>
                <a:cs typeface="+mn-cs"/>
              </a:rPr>
              <a:t>Similar Qualification</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a:ln>
                  <a:noFill/>
                </a:ln>
                <a:solidFill>
                  <a:srgbClr val="000066"/>
                </a:solidFill>
                <a:effectLst/>
                <a:uLnTx/>
                <a:uFillTx/>
                <a:latin typeface="Arial"/>
              </a:rPr>
              <a:t>IC/OSC/FOSCR</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a:ln>
                  <a:noFill/>
                </a:ln>
                <a:solidFill>
                  <a:srgbClr val="000066"/>
                </a:solidFill>
                <a:effectLst/>
                <a:uLnTx/>
                <a:uFillTx/>
                <a:latin typeface="Arial"/>
              </a:rPr>
              <a:t>Branch Dir/DIVS/FOSCR</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a:ln>
                  <a:noFill/>
                </a:ln>
                <a:solidFill>
                  <a:srgbClr val="000066"/>
                </a:solidFill>
                <a:effectLst/>
                <a:uLnTx/>
                <a:uFillTx/>
                <a:latin typeface="Arial"/>
              </a:rPr>
              <a:t>HAZMAT Technician</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a:ln>
                  <a:noFill/>
                </a:ln>
                <a:solidFill>
                  <a:srgbClr val="000066"/>
                </a:solidFill>
                <a:effectLst/>
                <a:uLnTx/>
                <a:uFillTx/>
                <a:latin typeface="Arial"/>
              </a:rPr>
              <a:t>Pollution Responder</a:t>
            </a:r>
            <a:endParaRPr kumimoji="0" lang="en-US" altLang="en-US" sz="2000" b="0" i="0" u="none" strike="noStrike" kern="0" cap="none" spc="0" normalizeH="0" baseline="0" noProof="0" dirty="0">
              <a:ln>
                <a:noFill/>
              </a:ln>
              <a:solidFill>
                <a:srgbClr val="000066"/>
              </a:solidFill>
              <a:effectLst/>
              <a:uLnTx/>
              <a:uFillTx/>
              <a:latin typeface="Arial"/>
            </a:endParaRPr>
          </a:p>
        </p:txBody>
      </p:sp>
      <p:sp>
        <p:nvSpPr>
          <p:cNvPr id="50" name="Content Placeholder 9"/>
          <p:cNvSpPr txBox="1">
            <a:spLocks/>
          </p:cNvSpPr>
          <p:nvPr/>
        </p:nvSpPr>
        <p:spPr bwMode="auto">
          <a:xfrm>
            <a:off x="492125" y="3462970"/>
            <a:ext cx="4079875" cy="2311400"/>
          </a:xfrm>
          <a:prstGeom prst="rect">
            <a:avLst/>
          </a:prstGeom>
          <a:solidFill>
            <a:srgbClr val="114FFB"/>
          </a:solidFill>
          <a:ln>
            <a:solidFill>
              <a:srgbClr val="000000"/>
            </a:solidFill>
          </a:ln>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000066"/>
              </a:buClr>
              <a:buChar char="•"/>
              <a:defRPr sz="2400" b="1">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SzPct val="100000"/>
              <a:buFont typeface="Times New Roman" panose="02020603050405020304" pitchFamily="18" charset="0"/>
              <a:buChar char="–"/>
              <a:defRPr sz="2000">
                <a:solidFill>
                  <a:srgbClr val="000066"/>
                </a:solidFill>
                <a:latin typeface="+mn-lt"/>
              </a:defRPr>
            </a:lvl2pPr>
            <a:lvl3pPr marL="1143000" indent="-228600" algn="l" rtl="0" eaLnBrk="0" fontAlgn="base" hangingPunct="0">
              <a:spcBef>
                <a:spcPct val="20000"/>
              </a:spcBef>
              <a:spcAft>
                <a:spcPct val="0"/>
              </a:spcAft>
              <a:buClr>
                <a:srgbClr val="000066"/>
              </a:buClr>
              <a:buSzPct val="65000"/>
              <a:buFont typeface="Wingdings" panose="05000000000000000000" pitchFamily="2" charset="2"/>
              <a:buChar char="§"/>
              <a:defRPr>
                <a:solidFill>
                  <a:srgbClr val="000066"/>
                </a:solidFill>
                <a:latin typeface="+mn-lt"/>
              </a:defRPr>
            </a:lvl3pPr>
            <a:lvl4pPr marL="1600200" indent="-228600" algn="l" rtl="0" eaLnBrk="0" fontAlgn="base" hangingPunct="0">
              <a:spcBef>
                <a:spcPct val="20000"/>
              </a:spcBef>
              <a:spcAft>
                <a:spcPct val="0"/>
              </a:spcAft>
              <a:buClr>
                <a:srgbClr val="000066"/>
              </a:buClr>
              <a:buSzPct val="100000"/>
              <a:buChar char="o"/>
              <a:defRPr sz="1400">
                <a:solidFill>
                  <a:srgbClr val="000066"/>
                </a:solidFill>
                <a:latin typeface="+mn-lt"/>
              </a:defRPr>
            </a:lvl4pPr>
            <a:lvl5pPr marL="2057400" indent="-228600" algn="l" rtl="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mn-lt"/>
              </a:defRPr>
            </a:lvl5pPr>
            <a:lvl6pPr marL="25146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6pPr>
            <a:lvl7pPr marL="29718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7pPr>
            <a:lvl8pPr marL="34290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8pPr>
            <a:lvl9pPr marL="38862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66"/>
              </a:buClr>
              <a:buSzTx/>
              <a:buFontTx/>
              <a:buChar char="•"/>
              <a:tabLst/>
              <a:defRPr/>
            </a:pPr>
            <a:r>
              <a:rPr kumimoji="0" lang="en-US" altLang="en-US" sz="2400" b="1" i="0" u="none" strike="noStrike" kern="0" cap="none" spc="0" normalizeH="0" baseline="0" noProof="0">
                <a:ln>
                  <a:noFill/>
                </a:ln>
                <a:solidFill>
                  <a:srgbClr val="FFFFFF"/>
                </a:solidFill>
                <a:effectLst/>
                <a:uLnTx/>
                <a:uFillTx/>
                <a:latin typeface="Arial"/>
                <a:ea typeface="+mn-ea"/>
                <a:cs typeface="+mn-cs"/>
              </a:rPr>
              <a:t>Duty Team Composition</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a:ln>
                  <a:noFill/>
                </a:ln>
                <a:solidFill>
                  <a:srgbClr val="FFFFFF"/>
                </a:solidFill>
                <a:effectLst/>
                <a:uLnTx/>
                <a:uFillTx/>
                <a:latin typeface="Arial"/>
              </a:rPr>
              <a:t>12-person B-24 Team</a:t>
            </a:r>
          </a:p>
          <a:p>
            <a:pPr marL="1143000" marR="0" lvl="2" indent="-228600" algn="l" defTabSz="914400" rtl="0" eaLnBrk="0" fontAlgn="base" latinLnBrk="0" hangingPunct="0">
              <a:lnSpc>
                <a:spcPct val="100000"/>
              </a:lnSpc>
              <a:spcBef>
                <a:spcPct val="20000"/>
              </a:spcBef>
              <a:spcAft>
                <a:spcPct val="0"/>
              </a:spcAft>
              <a:buClr>
                <a:srgbClr val="000066"/>
              </a:buClr>
              <a:buSzPct val="65000"/>
              <a:buFont typeface="Wingdings" panose="05000000000000000000" pitchFamily="2" charset="2"/>
              <a:buChar char="§"/>
              <a:tabLst/>
              <a:defRPr/>
            </a:pPr>
            <a:r>
              <a:rPr kumimoji="0" lang="en-US" altLang="en-US" sz="1800" b="0" i="0" u="none" strike="noStrike" kern="0" cap="none" spc="0" normalizeH="0" baseline="0" noProof="0">
                <a:ln>
                  <a:noFill/>
                </a:ln>
                <a:solidFill>
                  <a:srgbClr val="FFFFFF"/>
                </a:solidFill>
                <a:effectLst/>
                <a:uLnTx/>
                <a:uFillTx/>
                <a:latin typeface="Arial"/>
              </a:rPr>
              <a:t>1 Response Officer</a:t>
            </a:r>
          </a:p>
          <a:p>
            <a:pPr marL="1143000" marR="0" lvl="2" indent="-228600" algn="l" defTabSz="914400" rtl="0" eaLnBrk="0" fontAlgn="base" latinLnBrk="0" hangingPunct="0">
              <a:lnSpc>
                <a:spcPct val="100000"/>
              </a:lnSpc>
              <a:spcBef>
                <a:spcPct val="20000"/>
              </a:spcBef>
              <a:spcAft>
                <a:spcPct val="0"/>
              </a:spcAft>
              <a:buClr>
                <a:srgbClr val="000066"/>
              </a:buClr>
              <a:buSzPct val="65000"/>
              <a:buFont typeface="Wingdings" panose="05000000000000000000" pitchFamily="2" charset="2"/>
              <a:buChar char="§"/>
              <a:tabLst/>
              <a:defRPr/>
            </a:pPr>
            <a:r>
              <a:rPr kumimoji="0" lang="en-US" altLang="en-US" sz="1800" b="0" i="0" u="none" strike="noStrike" kern="0" cap="none" spc="0" normalizeH="0" baseline="0" noProof="0">
                <a:ln>
                  <a:noFill/>
                </a:ln>
                <a:solidFill>
                  <a:srgbClr val="FFFFFF"/>
                </a:solidFill>
                <a:effectLst/>
                <a:uLnTx/>
                <a:uFillTx/>
                <a:latin typeface="Arial"/>
              </a:rPr>
              <a:t>2 Response Supervisors</a:t>
            </a:r>
          </a:p>
          <a:p>
            <a:pPr marL="1143000" marR="0" lvl="2" indent="-228600" algn="l" defTabSz="914400" rtl="0" eaLnBrk="0" fontAlgn="base" latinLnBrk="0" hangingPunct="0">
              <a:lnSpc>
                <a:spcPct val="100000"/>
              </a:lnSpc>
              <a:spcBef>
                <a:spcPct val="20000"/>
              </a:spcBef>
              <a:spcAft>
                <a:spcPct val="0"/>
              </a:spcAft>
              <a:buClr>
                <a:srgbClr val="000066"/>
              </a:buClr>
              <a:buSzPct val="65000"/>
              <a:buFont typeface="Wingdings" panose="05000000000000000000" pitchFamily="2" charset="2"/>
              <a:buChar char="§"/>
              <a:tabLst/>
              <a:defRPr/>
            </a:pPr>
            <a:r>
              <a:rPr kumimoji="0" lang="en-US" altLang="en-US" sz="1800" b="0" i="0" u="none" strike="noStrike" kern="0" cap="none" spc="0" normalizeH="0" baseline="0" noProof="0">
                <a:ln>
                  <a:noFill/>
                </a:ln>
                <a:solidFill>
                  <a:srgbClr val="FFFFFF"/>
                </a:solidFill>
                <a:effectLst/>
                <a:uLnTx/>
                <a:uFillTx/>
                <a:latin typeface="Arial"/>
              </a:rPr>
              <a:t>2 Response Technicians</a:t>
            </a:r>
          </a:p>
          <a:p>
            <a:pPr marL="1143000" marR="0" lvl="2" indent="-228600" algn="l" defTabSz="914400" rtl="0" eaLnBrk="0" fontAlgn="base" latinLnBrk="0" hangingPunct="0">
              <a:lnSpc>
                <a:spcPct val="100000"/>
              </a:lnSpc>
              <a:spcBef>
                <a:spcPct val="20000"/>
              </a:spcBef>
              <a:spcAft>
                <a:spcPct val="0"/>
              </a:spcAft>
              <a:buClr>
                <a:srgbClr val="000066"/>
              </a:buClr>
              <a:buSzPct val="65000"/>
              <a:buFont typeface="Wingdings" panose="05000000000000000000" pitchFamily="2" charset="2"/>
              <a:buChar char="§"/>
              <a:tabLst/>
              <a:defRPr/>
            </a:pPr>
            <a:r>
              <a:rPr kumimoji="0" lang="en-US" altLang="en-US" sz="1800" b="0" i="0" u="none" strike="noStrike" kern="0" cap="none" spc="0" normalizeH="0" baseline="0" noProof="0">
                <a:ln>
                  <a:noFill/>
                </a:ln>
                <a:solidFill>
                  <a:srgbClr val="FFFFFF"/>
                </a:solidFill>
                <a:effectLst/>
                <a:uLnTx/>
                <a:uFillTx/>
                <a:latin typeface="Arial"/>
              </a:rPr>
              <a:t>7 Response Members</a:t>
            </a:r>
            <a:endParaRPr kumimoji="0" lang="en-US" altLang="en-US" sz="1800" b="0" i="0" u="none" strike="noStrike" kern="0" cap="none" spc="0" normalizeH="0" baseline="0" noProof="0" dirty="0">
              <a:ln>
                <a:noFill/>
              </a:ln>
              <a:solidFill>
                <a:srgbClr val="FFFFFF"/>
              </a:solidFill>
              <a:effectLst/>
              <a:uLnTx/>
              <a:uFillTx/>
              <a:latin typeface="Arial"/>
            </a:endParaRPr>
          </a:p>
        </p:txBody>
      </p:sp>
      <p:sp>
        <p:nvSpPr>
          <p:cNvPr id="51" name="Content Placeholder 10"/>
          <p:cNvSpPr txBox="1">
            <a:spLocks/>
          </p:cNvSpPr>
          <p:nvPr/>
        </p:nvSpPr>
        <p:spPr bwMode="auto">
          <a:xfrm>
            <a:off x="4572000" y="3462970"/>
            <a:ext cx="3999123" cy="2311400"/>
          </a:xfrm>
          <a:prstGeom prst="rect">
            <a:avLst/>
          </a:prstGeo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2075" tIns="46038" rIns="92075" bIns="46038" numCol="1" anchor="t" anchorCtr="0" compatLnSpc="1">
            <a:prstTxWarp prst="textNoShape">
              <a:avLst/>
            </a:prstTxWarp>
          </a:bodyPr>
          <a:lstStyle>
            <a:lvl1pPr marL="342900" indent="-342900" algn="l" rtl="0" eaLnBrk="0" fontAlgn="base" hangingPunct="0">
              <a:spcBef>
                <a:spcPct val="20000"/>
              </a:spcBef>
              <a:spcAft>
                <a:spcPct val="0"/>
              </a:spcAft>
              <a:buClr>
                <a:srgbClr val="000066"/>
              </a:buClr>
              <a:buChar char="•"/>
              <a:defRPr sz="2400" b="1">
                <a:solidFill>
                  <a:srgbClr val="000066"/>
                </a:solidFill>
                <a:latin typeface="+mn-lt"/>
                <a:ea typeface="+mn-ea"/>
                <a:cs typeface="+mn-cs"/>
              </a:defRPr>
            </a:lvl1pPr>
            <a:lvl2pPr marL="742950" indent="-285750" algn="l" rtl="0" eaLnBrk="0" fontAlgn="base" hangingPunct="0">
              <a:spcBef>
                <a:spcPct val="20000"/>
              </a:spcBef>
              <a:spcAft>
                <a:spcPct val="0"/>
              </a:spcAft>
              <a:buClr>
                <a:srgbClr val="000066"/>
              </a:buClr>
              <a:buSzPct val="100000"/>
              <a:buFont typeface="Times New Roman" panose="02020603050405020304" pitchFamily="18" charset="0"/>
              <a:buChar char="–"/>
              <a:defRPr sz="2000">
                <a:solidFill>
                  <a:srgbClr val="000066"/>
                </a:solidFill>
                <a:latin typeface="+mn-lt"/>
              </a:defRPr>
            </a:lvl2pPr>
            <a:lvl3pPr marL="1143000" indent="-228600" algn="l" rtl="0" eaLnBrk="0" fontAlgn="base" hangingPunct="0">
              <a:spcBef>
                <a:spcPct val="20000"/>
              </a:spcBef>
              <a:spcAft>
                <a:spcPct val="0"/>
              </a:spcAft>
              <a:buClr>
                <a:srgbClr val="000066"/>
              </a:buClr>
              <a:buSzPct val="65000"/>
              <a:buFont typeface="Wingdings" panose="05000000000000000000" pitchFamily="2" charset="2"/>
              <a:buChar char="§"/>
              <a:defRPr>
                <a:solidFill>
                  <a:srgbClr val="000066"/>
                </a:solidFill>
                <a:latin typeface="+mn-lt"/>
              </a:defRPr>
            </a:lvl3pPr>
            <a:lvl4pPr marL="1600200" indent="-228600" algn="l" rtl="0" eaLnBrk="0" fontAlgn="base" hangingPunct="0">
              <a:spcBef>
                <a:spcPct val="20000"/>
              </a:spcBef>
              <a:spcAft>
                <a:spcPct val="0"/>
              </a:spcAft>
              <a:buClr>
                <a:srgbClr val="000066"/>
              </a:buClr>
              <a:buSzPct val="100000"/>
              <a:buChar char="o"/>
              <a:defRPr sz="1400">
                <a:solidFill>
                  <a:srgbClr val="000066"/>
                </a:solidFill>
                <a:latin typeface="+mn-lt"/>
              </a:defRPr>
            </a:lvl4pPr>
            <a:lvl5pPr marL="2057400" indent="-228600" algn="l" rtl="0" eaLnBrk="0" fontAlgn="base" hangingPunct="0">
              <a:spcBef>
                <a:spcPct val="20000"/>
              </a:spcBef>
              <a:spcAft>
                <a:spcPct val="0"/>
              </a:spcAft>
              <a:buClr>
                <a:srgbClr val="000066"/>
              </a:buClr>
              <a:buSzPct val="100000"/>
              <a:buFont typeface="Arial" panose="020B0604020202020204" pitchFamily="34" charset="0"/>
              <a:buChar char="→"/>
              <a:defRPr sz="1400">
                <a:solidFill>
                  <a:srgbClr val="000066"/>
                </a:solidFill>
                <a:latin typeface="+mn-lt"/>
              </a:defRPr>
            </a:lvl5pPr>
            <a:lvl6pPr marL="25146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6pPr>
            <a:lvl7pPr marL="29718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7pPr>
            <a:lvl8pPr marL="34290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8pPr>
            <a:lvl9pPr marL="3886200" indent="-228600" algn="l" rtl="0" eaLnBrk="0" fontAlgn="base" hangingPunct="0">
              <a:spcBef>
                <a:spcPct val="20000"/>
              </a:spcBef>
              <a:spcAft>
                <a:spcPct val="0"/>
              </a:spcAft>
              <a:buClr>
                <a:srgbClr val="000066"/>
              </a:buClr>
              <a:buSzPct val="100000"/>
              <a:buFont typeface="Arial" charset="0"/>
              <a:buChar char="→"/>
              <a:defRPr sz="1400">
                <a:solidFill>
                  <a:srgbClr val="000066"/>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000066"/>
              </a:buClr>
              <a:buSzTx/>
              <a:buFontTx/>
              <a:buChar char="•"/>
              <a:tabLst/>
              <a:defRPr/>
            </a:pPr>
            <a:r>
              <a:rPr kumimoji="0" lang="en-US" altLang="en-US" sz="2400" b="1" i="0" u="none" strike="noStrike" kern="0" cap="none" spc="0" normalizeH="0" baseline="0" noProof="0">
                <a:ln>
                  <a:noFill/>
                </a:ln>
                <a:solidFill>
                  <a:srgbClr val="000066"/>
                </a:solidFill>
                <a:effectLst/>
                <a:uLnTx/>
                <a:uFillTx/>
                <a:latin typeface="Arial"/>
                <a:ea typeface="+mn-ea"/>
                <a:cs typeface="+mn-cs"/>
              </a:rPr>
              <a:t>Quick Response Team</a:t>
            </a:r>
          </a:p>
          <a:p>
            <a:pPr marL="742950" marR="0" lvl="1" indent="-285750" algn="l" defTabSz="914400" rtl="0" eaLnBrk="0" fontAlgn="base" latinLnBrk="0" hangingPunct="0">
              <a:lnSpc>
                <a:spcPct val="100000"/>
              </a:lnSpc>
              <a:spcBef>
                <a:spcPct val="20000"/>
              </a:spcBef>
              <a:spcAft>
                <a:spcPct val="0"/>
              </a:spcAft>
              <a:buClr>
                <a:srgbClr val="000066"/>
              </a:buClr>
              <a:buSzPct val="100000"/>
              <a:buFont typeface="Times New Roman" panose="02020603050405020304" pitchFamily="18" charset="0"/>
              <a:buChar char="–"/>
              <a:tabLst/>
              <a:defRPr/>
            </a:pPr>
            <a:r>
              <a:rPr kumimoji="0" lang="en-US" altLang="en-US" sz="2000" b="0" i="0" u="none" strike="noStrike" kern="0" cap="none" spc="0" normalizeH="0" baseline="0" noProof="0">
                <a:ln>
                  <a:noFill/>
                </a:ln>
                <a:solidFill>
                  <a:srgbClr val="000066"/>
                </a:solidFill>
                <a:effectLst/>
                <a:uLnTx/>
                <a:uFillTx/>
                <a:latin typeface="Arial"/>
              </a:rPr>
              <a:t>Two B-6 Teams</a:t>
            </a:r>
          </a:p>
          <a:p>
            <a:pPr marL="1143000" marR="0" lvl="2" indent="-228600" algn="l" defTabSz="914400" rtl="0" eaLnBrk="0" fontAlgn="base" latinLnBrk="0" hangingPunct="0">
              <a:lnSpc>
                <a:spcPct val="100000"/>
              </a:lnSpc>
              <a:spcBef>
                <a:spcPct val="20000"/>
              </a:spcBef>
              <a:spcAft>
                <a:spcPct val="0"/>
              </a:spcAft>
              <a:buClr>
                <a:srgbClr val="000066"/>
              </a:buClr>
              <a:buSzPct val="65000"/>
              <a:buFont typeface="Wingdings" panose="05000000000000000000" pitchFamily="2" charset="2"/>
              <a:buChar char="§"/>
              <a:tabLst/>
              <a:defRPr/>
            </a:pPr>
            <a:r>
              <a:rPr kumimoji="0" lang="en-US" altLang="en-US" sz="1800" b="0" i="0" u="none" strike="noStrike" kern="0" cap="none" spc="0" normalizeH="0" baseline="0" noProof="0">
                <a:ln>
                  <a:noFill/>
                </a:ln>
                <a:solidFill>
                  <a:srgbClr val="000066"/>
                </a:solidFill>
                <a:effectLst/>
                <a:uLnTx/>
                <a:uFillTx/>
                <a:latin typeface="Arial"/>
              </a:rPr>
              <a:t>Response Supervisor</a:t>
            </a:r>
          </a:p>
          <a:p>
            <a:pPr marL="1143000" marR="0" lvl="2" indent="-228600" algn="l" defTabSz="914400" rtl="0" eaLnBrk="0" fontAlgn="base" latinLnBrk="0" hangingPunct="0">
              <a:lnSpc>
                <a:spcPct val="100000"/>
              </a:lnSpc>
              <a:spcBef>
                <a:spcPct val="20000"/>
              </a:spcBef>
              <a:spcAft>
                <a:spcPct val="0"/>
              </a:spcAft>
              <a:buClr>
                <a:srgbClr val="000066"/>
              </a:buClr>
              <a:buSzPct val="65000"/>
              <a:buFont typeface="Wingdings" panose="05000000000000000000" pitchFamily="2" charset="2"/>
              <a:buChar char="§"/>
              <a:tabLst/>
              <a:defRPr/>
            </a:pPr>
            <a:r>
              <a:rPr kumimoji="0" lang="en-US" altLang="en-US" sz="1800" b="0" i="0" u="none" strike="noStrike" kern="0" cap="none" spc="0" normalizeH="0" baseline="0" noProof="0">
                <a:ln>
                  <a:noFill/>
                </a:ln>
                <a:solidFill>
                  <a:srgbClr val="000066"/>
                </a:solidFill>
                <a:effectLst/>
                <a:uLnTx/>
                <a:uFillTx/>
                <a:latin typeface="Arial"/>
              </a:rPr>
              <a:t>Response Technician</a:t>
            </a:r>
          </a:p>
          <a:p>
            <a:pPr marL="1143000" marR="0" lvl="2" indent="-228600" algn="l" defTabSz="914400" rtl="0" eaLnBrk="0" fontAlgn="base" latinLnBrk="0" hangingPunct="0">
              <a:lnSpc>
                <a:spcPct val="100000"/>
              </a:lnSpc>
              <a:spcBef>
                <a:spcPct val="20000"/>
              </a:spcBef>
              <a:spcAft>
                <a:spcPct val="0"/>
              </a:spcAft>
              <a:buClr>
                <a:srgbClr val="000066"/>
              </a:buClr>
              <a:buSzPct val="65000"/>
              <a:buFont typeface="Wingdings" panose="05000000000000000000" pitchFamily="2" charset="2"/>
              <a:buChar char="§"/>
              <a:tabLst/>
              <a:defRPr/>
            </a:pPr>
            <a:r>
              <a:rPr kumimoji="0" lang="en-US" altLang="en-US" sz="1800" b="0" i="0" u="none" strike="noStrike" kern="0" cap="none" spc="0" normalizeH="0" baseline="0" noProof="0">
                <a:ln>
                  <a:noFill/>
                </a:ln>
                <a:solidFill>
                  <a:srgbClr val="000066"/>
                </a:solidFill>
                <a:effectLst/>
                <a:uLnTx/>
                <a:uFillTx/>
                <a:latin typeface="Arial"/>
              </a:rPr>
              <a:t>Response Member</a:t>
            </a:r>
            <a:endParaRPr kumimoji="0" lang="en-US" altLang="en-US" sz="1800" b="0" i="0" u="none" strike="noStrike" kern="0" cap="none" spc="0" normalizeH="0" baseline="0" noProof="0" dirty="0">
              <a:ln>
                <a:noFill/>
              </a:ln>
              <a:solidFill>
                <a:srgbClr val="000066"/>
              </a:solidFill>
              <a:effectLst/>
              <a:uLnTx/>
              <a:uFillTx/>
              <a:latin typeface="Arial"/>
            </a:endParaRPr>
          </a:p>
        </p:txBody>
      </p:sp>
      <p:sp>
        <p:nvSpPr>
          <p:cNvPr id="52" name="Right Arrow 51"/>
          <p:cNvSpPr/>
          <p:nvPr/>
        </p:nvSpPr>
        <p:spPr bwMode="auto">
          <a:xfrm>
            <a:off x="4402138" y="2006600"/>
            <a:ext cx="422275" cy="381000"/>
          </a:xfrm>
          <a:prstGeom prst="rightArrow">
            <a:avLst/>
          </a:prstGeom>
          <a:solidFill>
            <a:srgbClr val="FFFFFF"/>
          </a:solidFill>
          <a:ln w="25400" cap="flat" cmpd="sng" algn="ctr">
            <a:solidFill>
              <a:srgbClr val="000000"/>
            </a:solidFill>
            <a:prstDash val="solid"/>
            <a:headEnd type="none" w="med" len="med"/>
            <a:tailEnd type="none" w="med" len="med"/>
          </a:ln>
          <a:effectLst/>
        </p:spPr>
        <p:txBody>
          <a:bodyP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
        <p:nvSpPr>
          <p:cNvPr id="53" name="Right Arrow 52"/>
          <p:cNvSpPr/>
          <p:nvPr/>
        </p:nvSpPr>
        <p:spPr bwMode="auto">
          <a:xfrm>
            <a:off x="4402138" y="4318000"/>
            <a:ext cx="422275" cy="381000"/>
          </a:xfrm>
          <a:prstGeom prst="rightArrow">
            <a:avLst/>
          </a:prstGeom>
          <a:solidFill>
            <a:srgbClr val="FFFFFF"/>
          </a:solidFill>
          <a:ln w="25400" cap="flat" cmpd="sng" algn="ctr">
            <a:solidFill>
              <a:srgbClr val="000000"/>
            </a:solidFill>
            <a:prstDash val="solid"/>
            <a:headEnd type="none" w="med" len="med"/>
            <a:tailEnd type="none" w="med" len="med"/>
          </a:ln>
          <a:effectLst/>
        </p:spPr>
        <p:txBody>
          <a:bodyP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789983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7" name="Picture 2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0" y="6215064"/>
            <a:ext cx="609600" cy="514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pic>
      <p:sp>
        <p:nvSpPr>
          <p:cNvPr id="40" name="Slide Number Placeholder 2"/>
          <p:cNvSpPr txBox="1">
            <a:spLocks/>
          </p:cNvSpPr>
          <p:nvPr/>
        </p:nvSpPr>
        <p:spPr>
          <a:xfrm>
            <a:off x="5756561" y="632526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914400">
              <a:defRPr/>
            </a:pPr>
            <a:fld id="{D3BDC074-D575-4153-B8FE-E224E198409A}" type="slidenum">
              <a:rPr lang="en-US" sz="1100" b="1" smtClean="0">
                <a:solidFill>
                  <a:schemeClr val="tx1"/>
                </a:solidFill>
                <a:latin typeface="Tw Cen MT" panose="020B0602020104020603" pitchFamily="34" charset="0"/>
              </a:rPr>
              <a:pPr defTabSz="914400">
                <a:defRPr/>
              </a:pPr>
              <a:t>9</a:t>
            </a:fld>
            <a:endParaRPr lang="en-US" sz="1100" b="1" dirty="0">
              <a:solidFill>
                <a:schemeClr val="tx1"/>
              </a:solidFill>
              <a:latin typeface="Tw Cen MT" panose="020B0602020104020603" pitchFamily="34" charset="0"/>
            </a:endParaRPr>
          </a:p>
        </p:txBody>
      </p:sp>
      <p:sp>
        <p:nvSpPr>
          <p:cNvPr id="41" name="Footer Placeholder 5">
            <a:extLst>
              <a:ext uri="{FF2B5EF4-FFF2-40B4-BE49-F238E27FC236}">
                <a16:creationId xmlns:a16="http://schemas.microsoft.com/office/drawing/2014/main" id="{8DE60A7F-67B6-46D8-87AC-7F654C53F583}"/>
              </a:ext>
            </a:extLst>
          </p:cNvPr>
          <p:cNvSpPr>
            <a:spLocks noGrp="1"/>
          </p:cNvSpPr>
          <p:nvPr>
            <p:ph type="ftr" sz="quarter" idx="11"/>
          </p:nvPr>
        </p:nvSpPr>
        <p:spPr>
          <a:xfrm>
            <a:off x="870857" y="6364290"/>
            <a:ext cx="6165850" cy="365125"/>
          </a:xfrm>
        </p:spPr>
        <p:txBody>
          <a:bodyPr/>
          <a:lstStyle/>
          <a:p>
            <a:pPr algn="l" defTabSz="914377">
              <a:defRPr/>
            </a:pPr>
            <a:r>
              <a:rPr lang="en-US" sz="1100" spc="300" dirty="0">
                <a:solidFill>
                  <a:schemeClr val="tx1">
                    <a:lumMod val="65000"/>
                    <a:lumOff val="35000"/>
                  </a:schemeClr>
                </a:solidFill>
                <a:latin typeface="Tw Cen MT" panose="020B0602020104020603" pitchFamily="34" charset="0"/>
              </a:rPr>
              <a:t>National Strike Force Gulf Strike Team </a:t>
            </a:r>
          </a:p>
        </p:txBody>
      </p:sp>
      <p:sp>
        <p:nvSpPr>
          <p:cNvPr id="10" name="Rectangle 12"/>
          <p:cNvSpPr txBox="1">
            <a:spLocks noChangeArrowheads="1"/>
          </p:cNvSpPr>
          <p:nvPr/>
        </p:nvSpPr>
        <p:spPr bwMode="auto">
          <a:xfrm>
            <a:off x="247650" y="138113"/>
            <a:ext cx="8648700" cy="730250"/>
          </a:xfrm>
          <a:prstGeom prst="rect">
            <a:avLst/>
          </a:prstGeom>
          <a:noFill/>
          <a:ln w="9525">
            <a:noFill/>
            <a:miter lim="800000"/>
            <a:headEnd/>
            <a:tailEnd/>
          </a:ln>
          <a:effectLst/>
        </p:spPr>
        <p:txBody>
          <a:bodyPr lIns="92075" tIns="46038" rIns="92075" bIns="46038"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0" cap="none" spc="0" normalizeH="0" baseline="0" noProof="0" dirty="0">
                <a:ln>
                  <a:noFill/>
                </a:ln>
                <a:solidFill>
                  <a:srgbClr val="000066"/>
                </a:solidFill>
                <a:effectLst>
                  <a:outerShdw blurRad="38100" dist="38100" dir="2700000" algn="tl">
                    <a:srgbClr val="C0C0C0"/>
                  </a:outerShdw>
                </a:effectLst>
                <a:uLnTx/>
                <a:uFillTx/>
                <a:latin typeface="Copperplate Gothic Bold" panose="020E0705020206020404" pitchFamily="34" charset="0"/>
                <a:ea typeface="+mn-ea"/>
                <a:cs typeface="Arial" panose="020B0604020202020204" pitchFamily="34" charset="0"/>
              </a:rPr>
              <a:t>Response Policy</a:t>
            </a:r>
            <a:r>
              <a:rPr kumimoji="0" lang="en-US" sz="3600" b="0" i="0" u="none" strike="noStrike" kern="0" cap="none" spc="0" normalizeH="0" noProof="0" dirty="0">
                <a:ln>
                  <a:noFill/>
                </a:ln>
                <a:solidFill>
                  <a:srgbClr val="000066"/>
                </a:solidFill>
                <a:effectLst>
                  <a:outerShdw blurRad="38100" dist="38100" dir="2700000" algn="tl">
                    <a:srgbClr val="C0C0C0"/>
                  </a:outerShdw>
                </a:effectLst>
                <a:uLnTx/>
                <a:uFillTx/>
                <a:latin typeface="Copperplate Gothic Bold" panose="020E0705020206020404" pitchFamily="34" charset="0"/>
                <a:ea typeface="+mn-ea"/>
                <a:cs typeface="Arial" panose="020B0604020202020204" pitchFamily="34" charset="0"/>
              </a:rPr>
              <a:t> &amp;  Reach Back</a:t>
            </a:r>
            <a:endParaRPr kumimoji="0" lang="en-US" sz="3600" b="0" i="0" u="none" strike="noStrike" kern="0" cap="none" spc="0" normalizeH="0" baseline="0" noProof="0" dirty="0">
              <a:ln>
                <a:noFill/>
              </a:ln>
              <a:solidFill>
                <a:srgbClr val="000066"/>
              </a:solidFill>
              <a:effectLst>
                <a:outerShdw blurRad="38100" dist="38100" dir="2700000" algn="tl">
                  <a:srgbClr val="C0C0C0"/>
                </a:outerShdw>
              </a:effectLst>
              <a:uLnTx/>
              <a:uFillTx/>
              <a:latin typeface="Copperplate Gothic Bold" panose="020E0705020206020404" pitchFamily="34" charset="0"/>
              <a:ea typeface="+mn-ea"/>
              <a:cs typeface="Arial" panose="020B0604020202020204" pitchFamily="34" charset="0"/>
            </a:endParaRPr>
          </a:p>
        </p:txBody>
      </p:sp>
      <p:pic>
        <p:nvPicPr>
          <p:cNvPr id="13" name="Picture 4" descr="C:\Users\CABarnett\Desktop\Barges into EAGLE OTOME wid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2736322"/>
            <a:ext cx="4098621" cy="307396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16" name="Content Placeholder 1">
            <a:extLst>
              <a:ext uri="{FF2B5EF4-FFF2-40B4-BE49-F238E27FC236}">
                <a16:creationId xmlns:a16="http://schemas.microsoft.com/office/drawing/2014/main" id="{11692FA3-EAA9-47D4-A90D-09D18AFCB305}"/>
              </a:ext>
            </a:extLst>
          </p:cNvPr>
          <p:cNvSpPr txBox="1">
            <a:spLocks/>
          </p:cNvSpPr>
          <p:nvPr/>
        </p:nvSpPr>
        <p:spPr>
          <a:xfrm>
            <a:off x="4572000" y="818544"/>
            <a:ext cx="4243330" cy="5595565"/>
          </a:xfrm>
          <a:prstGeom prst="round2DiagRect">
            <a:avLst/>
          </a:prstGeom>
          <a:solidFill>
            <a:srgbClr val="F0D0C6">
              <a:alpha val="75000"/>
            </a:srgbClr>
          </a:solidFill>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lnSpc>
                <a:spcPct val="100000"/>
              </a:lnSpc>
              <a:spcBef>
                <a:spcPts val="0"/>
              </a:spcBef>
              <a:spcAft>
                <a:spcPts val="3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Facilitate Interoperability</a:t>
            </a:r>
          </a:p>
          <a:p>
            <a:pPr lvl="1" eaLnBrk="0" fontAlgn="base" hangingPunct="0">
              <a:lnSpc>
                <a:spcPct val="100000"/>
              </a:lnSpc>
              <a:spcBef>
                <a:spcPts val="0"/>
              </a:spcBef>
              <a:spcAft>
                <a:spcPts val="3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Standardized training &amp; equipment</a:t>
            </a:r>
          </a:p>
          <a:p>
            <a:pPr lvl="1" eaLnBrk="0" fontAlgn="base" hangingPunct="0">
              <a:lnSpc>
                <a:spcPct val="100000"/>
              </a:lnSpc>
              <a:spcBef>
                <a:spcPts val="0"/>
              </a:spcBef>
              <a:spcAft>
                <a:spcPts val="300"/>
              </a:spcAft>
              <a:buClr>
                <a:srgbClr val="000066"/>
              </a:buClr>
              <a:defRPr/>
            </a:pPr>
            <a:r>
              <a:rPr lang="en-US" sz="1800" kern="0" dirty="0">
                <a:solidFill>
                  <a:srgbClr val="000066"/>
                </a:solidFill>
                <a:latin typeface="Arial" panose="020B0604020202020204" pitchFamily="34" charset="0"/>
                <a:cs typeface="Arial" panose="020B0604020202020204" pitchFamily="34" charset="0"/>
              </a:rPr>
              <a:t>60 – 20 – 20 load sharing </a:t>
            </a:r>
          </a:p>
          <a:p>
            <a:pPr marL="457200" lvl="1" indent="0" eaLnBrk="0" fontAlgn="base" hangingPunct="0">
              <a:lnSpc>
                <a:spcPct val="100000"/>
              </a:lnSpc>
              <a:spcBef>
                <a:spcPct val="0"/>
              </a:spcBef>
              <a:spcAft>
                <a:spcPct val="0"/>
              </a:spcAft>
              <a:buNone/>
              <a:defRPr/>
            </a:pPr>
            <a:endParaRPr lang="en-US" sz="1800" kern="0" dirty="0">
              <a:solidFill>
                <a:srgbClr val="000066"/>
              </a:solidFill>
              <a:latin typeface="Arial" panose="020B0604020202020204" pitchFamily="34" charset="0"/>
              <a:cs typeface="Arial" panose="020B0604020202020204" pitchFamily="34" charset="0"/>
            </a:endParaRPr>
          </a:p>
          <a:p>
            <a:pPr eaLnBrk="0" fontAlgn="base" hangingPunct="0">
              <a:lnSpc>
                <a:spcPct val="100000"/>
              </a:lnSpc>
              <a:spcBef>
                <a:spcPct val="0"/>
              </a:spcBef>
              <a:spcAft>
                <a:spcPct val="0"/>
              </a:spcAft>
              <a:defRPr/>
            </a:pPr>
            <a:r>
              <a:rPr lang="en-US" sz="1800" kern="0" dirty="0">
                <a:solidFill>
                  <a:srgbClr val="000066"/>
                </a:solidFill>
                <a:latin typeface="Arial" panose="020B0604020202020204" pitchFamily="34" charset="0"/>
                <a:cs typeface="Arial" panose="020B0604020202020204" pitchFamily="34" charset="0"/>
              </a:rPr>
              <a:t>Response Resource Reach Back</a:t>
            </a:r>
          </a:p>
          <a:p>
            <a:pPr lvl="1" eaLnBrk="0" fontAlgn="base" hangingPunct="0">
              <a:lnSpc>
                <a:spcPct val="100000"/>
              </a:lnSpc>
              <a:spcBef>
                <a:spcPct val="0"/>
              </a:spcBef>
              <a:spcAft>
                <a:spcPct val="0"/>
              </a:spcAft>
              <a:defRPr/>
            </a:pPr>
            <a:r>
              <a:rPr lang="en-US" sz="1800" kern="0" dirty="0">
                <a:solidFill>
                  <a:srgbClr val="000066"/>
                </a:solidFill>
                <a:latin typeface="Arial" panose="020B0604020202020204" pitchFamily="34" charset="0"/>
                <a:cs typeface="Arial" panose="020B0604020202020204" pitchFamily="34" charset="0"/>
              </a:rPr>
              <a:t>DOE’s Radiological Assessment Program Teams</a:t>
            </a:r>
          </a:p>
          <a:p>
            <a:pPr lvl="1" eaLnBrk="0" fontAlgn="base" hangingPunct="0">
              <a:lnSpc>
                <a:spcPct val="100000"/>
              </a:lnSpc>
              <a:spcBef>
                <a:spcPct val="0"/>
              </a:spcBef>
              <a:spcAft>
                <a:spcPct val="0"/>
              </a:spcAft>
              <a:defRPr/>
            </a:pPr>
            <a:r>
              <a:rPr lang="en-US" sz="1800" kern="0" dirty="0">
                <a:solidFill>
                  <a:srgbClr val="000066"/>
                </a:solidFill>
                <a:latin typeface="Arial" panose="020B0604020202020204" pitchFamily="34" charset="0"/>
                <a:cs typeface="Arial" panose="020B0604020202020204" pitchFamily="34" charset="0"/>
              </a:rPr>
              <a:t>Civil Support Teams (Alabama: 46</a:t>
            </a:r>
            <a:r>
              <a:rPr lang="en-US" sz="1800" kern="0" baseline="30000" dirty="0">
                <a:solidFill>
                  <a:srgbClr val="000066"/>
                </a:solidFill>
                <a:latin typeface="Arial" panose="020B0604020202020204" pitchFamily="34" charset="0"/>
                <a:cs typeface="Arial" panose="020B0604020202020204" pitchFamily="34" charset="0"/>
              </a:rPr>
              <a:t>th</a:t>
            </a:r>
            <a:r>
              <a:rPr lang="en-US" sz="1800" kern="0" dirty="0">
                <a:solidFill>
                  <a:srgbClr val="000066"/>
                </a:solidFill>
                <a:latin typeface="Arial" panose="020B0604020202020204" pitchFamily="34" charset="0"/>
                <a:cs typeface="Arial" panose="020B0604020202020204" pitchFamily="34" charset="0"/>
              </a:rPr>
              <a:t> CST)</a:t>
            </a:r>
          </a:p>
          <a:p>
            <a:pPr lvl="1" eaLnBrk="0" fontAlgn="base" hangingPunct="0">
              <a:lnSpc>
                <a:spcPct val="100000"/>
              </a:lnSpc>
              <a:spcBef>
                <a:spcPct val="0"/>
              </a:spcBef>
              <a:spcAft>
                <a:spcPct val="0"/>
              </a:spcAft>
              <a:defRPr/>
            </a:pPr>
            <a:r>
              <a:rPr lang="en-US" sz="1800" kern="0" dirty="0">
                <a:solidFill>
                  <a:srgbClr val="000066"/>
                </a:solidFill>
                <a:latin typeface="Arial" panose="020B0604020202020204" pitchFamily="34" charset="0"/>
                <a:cs typeface="Arial" panose="020B0604020202020204" pitchFamily="34" charset="0"/>
              </a:rPr>
              <a:t>FBI Hazardous Materials Response Unit </a:t>
            </a:r>
          </a:p>
          <a:p>
            <a:pPr lvl="1" eaLnBrk="0" fontAlgn="base" hangingPunct="0">
              <a:lnSpc>
                <a:spcPct val="100000"/>
              </a:lnSpc>
              <a:spcBef>
                <a:spcPct val="0"/>
              </a:spcBef>
              <a:spcAft>
                <a:spcPct val="0"/>
              </a:spcAft>
              <a:defRPr/>
            </a:pPr>
            <a:r>
              <a:rPr lang="en-US" sz="1800" kern="0" dirty="0">
                <a:solidFill>
                  <a:srgbClr val="000066"/>
                </a:solidFill>
                <a:latin typeface="Arial" panose="020B0604020202020204" pitchFamily="34" charset="0"/>
                <a:cs typeface="Arial" panose="020B0604020202020204" pitchFamily="34" charset="0"/>
              </a:rPr>
              <a:t>DOD Explosive Ordinance Detachments</a:t>
            </a:r>
          </a:p>
          <a:p>
            <a:pPr lvl="1" eaLnBrk="0" fontAlgn="base" hangingPunct="0">
              <a:lnSpc>
                <a:spcPct val="100000"/>
              </a:lnSpc>
              <a:spcBef>
                <a:spcPct val="0"/>
              </a:spcBef>
              <a:spcAft>
                <a:spcPct val="0"/>
              </a:spcAft>
              <a:defRPr/>
            </a:pPr>
            <a:r>
              <a:rPr lang="en-US" sz="1800" kern="0" dirty="0">
                <a:solidFill>
                  <a:srgbClr val="000066"/>
                </a:solidFill>
                <a:latin typeface="Arial" panose="020B0604020202020204" pitchFamily="34" charset="0"/>
                <a:cs typeface="Arial" panose="020B0604020202020204" pitchFamily="34" charset="0"/>
              </a:rPr>
              <a:t>EPA Radiological Emergency Response Team</a:t>
            </a:r>
          </a:p>
          <a:p>
            <a:pPr lvl="1" eaLnBrk="0" fontAlgn="base" hangingPunct="0">
              <a:lnSpc>
                <a:spcPct val="100000"/>
              </a:lnSpc>
              <a:spcBef>
                <a:spcPct val="0"/>
              </a:spcBef>
              <a:spcAft>
                <a:spcPct val="0"/>
              </a:spcAft>
              <a:defRPr/>
            </a:pPr>
            <a:r>
              <a:rPr lang="en-US" sz="1800" kern="0" dirty="0">
                <a:solidFill>
                  <a:srgbClr val="000066"/>
                </a:solidFill>
                <a:latin typeface="Arial" panose="020B0604020202020204" pitchFamily="34" charset="0"/>
                <a:cs typeface="Arial" panose="020B0604020202020204" pitchFamily="34" charset="0"/>
              </a:rPr>
              <a:t>NOAA’s Scientific Support Coordinator</a:t>
            </a:r>
          </a:p>
        </p:txBody>
      </p:sp>
      <p:pic>
        <p:nvPicPr>
          <p:cNvPr id="12" name="Picture 2" descr="P:\Gulf_Strike_Team\Gulf Strike Team (Brain)\Public Affairs\2012\Photos\Training\FBI Exercise\DSC_0310.JPG"/>
          <p:cNvPicPr>
            <a:picLocks noChangeAspect="1" noChangeArrowheads="1"/>
          </p:cNvPicPr>
          <p:nvPr/>
        </p:nvPicPr>
        <p:blipFill rotWithShape="1">
          <a:blip r:embed="rId5">
            <a:extLst>
              <a:ext uri="{28A0092B-C50C-407E-A947-70E740481C1C}">
                <a14:useLocalDpi xmlns:a14="http://schemas.microsoft.com/office/drawing/2010/main" val="0"/>
              </a:ext>
            </a:extLst>
          </a:blip>
          <a:srcRect l="7098" r="9597"/>
          <a:stretch/>
        </p:blipFill>
        <p:spPr bwMode="auto">
          <a:xfrm>
            <a:off x="1955611" y="1263619"/>
            <a:ext cx="2322452" cy="1858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21" descr="Decon Si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378" y="987392"/>
            <a:ext cx="1665642" cy="23201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11529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3220CF972FC74C8A8E181C05F09E61" ma:contentTypeVersion="15" ma:contentTypeDescription="Create a new document." ma:contentTypeScope="" ma:versionID="f30b78cc4e2f8806955bf8e26499a081">
  <xsd:schema xmlns:xsd="http://www.w3.org/2001/XMLSchema" xmlns:xs="http://www.w3.org/2001/XMLSchema" xmlns:p="http://schemas.microsoft.com/office/2006/metadata/properties" xmlns:ns2="ce26d4ee-82b5-4cd2-b7b6-6c957e738c8a" xmlns:ns3="55ca7f72-fa20-4c5b-98ab-ee5a0ed1747d" targetNamespace="http://schemas.microsoft.com/office/2006/metadata/properties" ma:root="true" ma:fieldsID="9daf29209a235d7626359858843784a7" ns2:_="" ns3:_="">
    <xsd:import namespace="ce26d4ee-82b5-4cd2-b7b6-6c957e738c8a"/>
    <xsd:import namespace="55ca7f72-fa20-4c5b-98ab-ee5a0ed1747d"/>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26d4ee-82b5-4cd2-b7b6-6c957e738c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60711c0e-4245-4ab7-b236-62d0b6835c85"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5ca7f72-fa20-4c5b-98ab-ee5a0ed1747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f4f679-bce8-4e8e-8fda-4c4ccc9b2758}" ma:internalName="TaxCatchAll" ma:showField="CatchAllData" ma:web="55ca7f72-fa20-4c5b-98ab-ee5a0ed174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55ca7f72-fa20-4c5b-98ab-ee5a0ed1747d" xsi:nil="true"/>
    <lcf76f155ced4ddcb4097134ff3c332f xmlns="ce26d4ee-82b5-4cd2-b7b6-6c957e738c8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936F49CB-6F25-40BE-9AFB-5B45C4D2F2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26d4ee-82b5-4cd2-b7b6-6c957e738c8a"/>
    <ds:schemaRef ds:uri="55ca7f72-fa20-4c5b-98ab-ee5a0ed174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A3C3890-4A81-4DBE-96CA-A69510137ECC}">
  <ds:schemaRefs>
    <ds:schemaRef ds:uri="http://schemas.microsoft.com/sharepoint/v3/contenttype/forms"/>
  </ds:schemaRefs>
</ds:datastoreItem>
</file>

<file path=customXml/itemProps3.xml><?xml version="1.0" encoding="utf-8"?>
<ds:datastoreItem xmlns:ds="http://schemas.openxmlformats.org/officeDocument/2006/customXml" ds:itemID="{1A6A2A8A-A828-4030-B1C7-8D029225F1B5}">
  <ds:schemaRefs>
    <ds:schemaRef ds:uri="http://schemas.microsoft.com/office/2006/metadata/properties"/>
    <ds:schemaRef ds:uri="http://schemas.microsoft.com/office/infopath/2007/PartnerControls"/>
    <ds:schemaRef ds:uri="55ca7f72-fa20-4c5b-98ab-ee5a0ed1747d"/>
    <ds:schemaRef ds:uri="ce26d4ee-82b5-4cd2-b7b6-6c957e738c8a"/>
  </ds:schemaRefs>
</ds:datastoreItem>
</file>

<file path=docProps/app.xml><?xml version="1.0" encoding="utf-8"?>
<Properties xmlns="http://schemas.openxmlformats.org/officeDocument/2006/extended-properties" xmlns:vt="http://schemas.openxmlformats.org/officeDocument/2006/docPropsVTypes">
  <Template>Office Theme</Template>
  <TotalTime>3509</TotalTime>
  <Words>1906</Words>
  <Application>Microsoft Office PowerPoint</Application>
  <PresentationFormat>On-screen Show (4:3)</PresentationFormat>
  <Paragraphs>329</Paragraphs>
  <Slides>20</Slides>
  <Notes>19</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U.S. Coast Guard National Strike Force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National Strike Force NSF  017-24 Houma In-Situ Burn 10 –11 March </vt:lpstr>
      <vt:lpstr>National Strike Force NSF 010-24 Aerospace Defense Coatings  Update as of 07 February </vt:lpstr>
      <vt:lpstr>U.S. Coast Guard National Strike Force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GST</dc:creator>
  <cp:lastModifiedBy>Erin</cp:lastModifiedBy>
  <cp:revision>266</cp:revision>
  <dcterms:created xsi:type="dcterms:W3CDTF">2019-03-20T13:25:36Z</dcterms:created>
  <dcterms:modified xsi:type="dcterms:W3CDTF">2024-04-30T17:28:03Z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0x010100763220CF972FC74C8A8E181C05F09E61</vt:lpwstr>
  </property>
  <property fmtid="{D5CDD505-2E9C-101B-9397-08002B2CF9AE}" pid="3" name="MediaServiceImageTags">
    <vt:lpwstr/>
  </property>
</Properties>
</file>